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9" r:id="rId4"/>
  </p:sldMasterIdLst>
  <p:handoutMasterIdLst>
    <p:handoutMasterId r:id="rId10"/>
  </p:handoutMasterIdLst>
  <p:sldIdLst>
    <p:sldId id="258" r:id="rId5"/>
    <p:sldId id="262" r:id="rId6"/>
    <p:sldId id="259" r:id="rId7"/>
    <p:sldId id="263" r:id="rId8"/>
    <p:sldId id="270" r:id="rId9"/>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0019"/>
    <a:srgbClr val="CA0016"/>
    <a:srgbClr val="EA001C"/>
    <a:srgbClr val="E6E6E6"/>
    <a:srgbClr val="EEC168"/>
    <a:srgbClr val="EFBF69"/>
    <a:srgbClr val="C5A370"/>
    <a:srgbClr val="F2BE69"/>
    <a:srgbClr val="ECB734"/>
    <a:srgbClr val="0035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0" autoAdjust="0"/>
    <p:restoredTop sz="94660"/>
  </p:normalViewPr>
  <p:slideViewPr>
    <p:cSldViewPr snapToGrid="0">
      <p:cViewPr varScale="1">
        <p:scale>
          <a:sx n="108" d="100"/>
          <a:sy n="108" d="100"/>
        </p:scale>
        <p:origin x="114" y="354"/>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2280"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AF9D04-372D-4118-9BA9-DA469FF117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id-ID"/>
          </a:p>
        </p:txBody>
      </p:sp>
      <p:sp>
        <p:nvSpPr>
          <p:cNvPr id="3" name="Date Placeholder 2">
            <a:extLst>
              <a:ext uri="{FF2B5EF4-FFF2-40B4-BE49-F238E27FC236}">
                <a16:creationId xmlns:a16="http://schemas.microsoft.com/office/drawing/2014/main" id="{CF2D578E-9D53-43CD-82F9-BBAEAB05A1E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6FD466B-D787-4001-B66F-C6B020F7DE08}" type="datetimeFigureOut">
              <a:rPr lang="id-ID"/>
              <a:pPr>
                <a:defRPr/>
              </a:pPr>
              <a:t>13/02/2022</a:t>
            </a:fld>
            <a:endParaRPr lang="id-ID"/>
          </a:p>
        </p:txBody>
      </p:sp>
      <p:sp>
        <p:nvSpPr>
          <p:cNvPr id="4" name="Footer Placeholder 3">
            <a:extLst>
              <a:ext uri="{FF2B5EF4-FFF2-40B4-BE49-F238E27FC236}">
                <a16:creationId xmlns:a16="http://schemas.microsoft.com/office/drawing/2014/main" id="{0BBD67AD-A95C-4039-AF4C-A1C878AE3DE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id-ID"/>
          </a:p>
        </p:txBody>
      </p:sp>
      <p:sp>
        <p:nvSpPr>
          <p:cNvPr id="5" name="Slide Number Placeholder 4">
            <a:extLst>
              <a:ext uri="{FF2B5EF4-FFF2-40B4-BE49-F238E27FC236}">
                <a16:creationId xmlns:a16="http://schemas.microsoft.com/office/drawing/2014/main" id="{93F3C0B0-EFCA-4102-984B-22762A7AA4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2D53B3EA-D89A-4C03-8CD8-A77392C405BF}" type="slidenum">
              <a:rPr lang="id-ID"/>
              <a:pPr>
                <a:defRPr/>
              </a:pPr>
              <a:t>‹#›</a:t>
            </a:fld>
            <a:endParaRPr lang="id-ID"/>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36608" y="533400"/>
            <a:ext cx="3904912" cy="5791200"/>
          </a:xfrm>
        </p:spPr>
        <p:txBody>
          <a:bodyPr rtlCol="0">
            <a:normAutofit/>
          </a:bodyPr>
          <a:lstStyle>
            <a:lvl1pPr>
              <a:defRPr>
                <a:ln>
                  <a:noFill/>
                </a:ln>
              </a:defRPr>
            </a:lvl1pPr>
          </a:lstStyle>
          <a:p>
            <a:pPr lvl="0"/>
            <a:endParaRPr lang="id-ID" noProof="0"/>
          </a:p>
        </p:txBody>
      </p:sp>
    </p:spTree>
    <p:extLst>
      <p:ext uri="{BB962C8B-B14F-4D97-AF65-F5344CB8AC3E}">
        <p14:creationId xmlns:p14="http://schemas.microsoft.com/office/powerpoint/2010/main" val="3691021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1" name="Picture Placeholder 10"/>
          <p:cNvSpPr>
            <a:spLocks noGrp="1"/>
          </p:cNvSpPr>
          <p:nvPr>
            <p:ph type="pic" sz="quarter" idx="11"/>
          </p:nvPr>
        </p:nvSpPr>
        <p:spPr>
          <a:xfrm>
            <a:off x="933450" y="4893385"/>
            <a:ext cx="1159510" cy="1159435"/>
          </a:xfrm>
          <a:custGeom>
            <a:avLst/>
            <a:gdLst>
              <a:gd name="connsiteX0" fmla="*/ 461209 w 922337"/>
              <a:gd name="connsiteY0" fmla="*/ 0 h 922277"/>
              <a:gd name="connsiteX1" fmla="*/ 913048 w 922337"/>
              <a:gd name="connsiteY1" fmla="*/ 368259 h 922277"/>
              <a:gd name="connsiteX2" fmla="*/ 922337 w 922337"/>
              <a:gd name="connsiteY2" fmla="*/ 460406 h 922277"/>
              <a:gd name="connsiteX3" fmla="*/ 922337 w 922337"/>
              <a:gd name="connsiteY3" fmla="*/ 462013 h 922277"/>
              <a:gd name="connsiteX4" fmla="*/ 913048 w 922337"/>
              <a:gd name="connsiteY4" fmla="*/ 554159 h 922277"/>
              <a:gd name="connsiteX5" fmla="*/ 554159 w 922337"/>
              <a:gd name="connsiteY5" fmla="*/ 913048 h 922277"/>
              <a:gd name="connsiteX6" fmla="*/ 462608 w 922337"/>
              <a:gd name="connsiteY6" fmla="*/ 922277 h 922277"/>
              <a:gd name="connsiteX7" fmla="*/ 459810 w 922337"/>
              <a:gd name="connsiteY7" fmla="*/ 922277 h 922277"/>
              <a:gd name="connsiteX8" fmla="*/ 368259 w 922337"/>
              <a:gd name="connsiteY8" fmla="*/ 913048 h 922277"/>
              <a:gd name="connsiteX9" fmla="*/ 0 w 922337"/>
              <a:gd name="connsiteY9" fmla="*/ 461209 h 922277"/>
              <a:gd name="connsiteX10" fmla="*/ 461209 w 922337"/>
              <a:gd name="connsiteY10" fmla="*/ 0 h 92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22337" h="922277">
                <a:moveTo>
                  <a:pt x="461209" y="0"/>
                </a:moveTo>
                <a:cubicBezTo>
                  <a:pt x="684088" y="0"/>
                  <a:pt x="870042" y="158094"/>
                  <a:pt x="913048" y="368259"/>
                </a:cubicBezTo>
                <a:lnTo>
                  <a:pt x="922337" y="460406"/>
                </a:lnTo>
                <a:lnTo>
                  <a:pt x="922337" y="462013"/>
                </a:lnTo>
                <a:lnTo>
                  <a:pt x="913048" y="554159"/>
                </a:lnTo>
                <a:cubicBezTo>
                  <a:pt x="876186" y="734301"/>
                  <a:pt x="734301" y="876186"/>
                  <a:pt x="554159" y="913048"/>
                </a:cubicBezTo>
                <a:lnTo>
                  <a:pt x="462608" y="922277"/>
                </a:lnTo>
                <a:lnTo>
                  <a:pt x="459810" y="922277"/>
                </a:lnTo>
                <a:lnTo>
                  <a:pt x="368259" y="913048"/>
                </a:lnTo>
                <a:cubicBezTo>
                  <a:pt x="158094" y="870042"/>
                  <a:pt x="0" y="684088"/>
                  <a:pt x="0" y="461209"/>
                </a:cubicBezTo>
                <a:cubicBezTo>
                  <a:pt x="0" y="206490"/>
                  <a:pt x="206490" y="0"/>
                  <a:pt x="461209" y="0"/>
                </a:cubicBezTo>
                <a:close/>
              </a:path>
            </a:pathLst>
          </a:custGeom>
        </p:spPr>
        <p:txBody>
          <a:bodyPr rtlCol="0">
            <a:noAutofit/>
          </a:bodyPr>
          <a:lstStyle>
            <a:lvl1pPr>
              <a:defRPr sz="800"/>
            </a:lvl1pPr>
          </a:lstStyle>
          <a:p>
            <a:pPr lvl="0"/>
            <a:endParaRPr lang="id-ID" noProof="0"/>
          </a:p>
        </p:txBody>
      </p:sp>
      <p:sp>
        <p:nvSpPr>
          <p:cNvPr id="5" name="Picture Placeholder 4"/>
          <p:cNvSpPr>
            <a:spLocks noGrp="1"/>
          </p:cNvSpPr>
          <p:nvPr>
            <p:ph type="pic" sz="quarter" idx="10"/>
          </p:nvPr>
        </p:nvSpPr>
        <p:spPr>
          <a:xfrm>
            <a:off x="6105526" y="-5715"/>
            <a:ext cx="6086473" cy="6863716"/>
          </a:xfrm>
          <a:custGeom>
            <a:avLst/>
            <a:gdLst>
              <a:gd name="connsiteX0" fmla="*/ 0 w 6086473"/>
              <a:gd name="connsiteY0" fmla="*/ 0 h 6858000"/>
              <a:gd name="connsiteX1" fmla="*/ 654 w 6086473"/>
              <a:gd name="connsiteY1" fmla="*/ 0 h 6858000"/>
              <a:gd name="connsiteX2" fmla="*/ 6086473 w 6086473"/>
              <a:gd name="connsiteY2" fmla="*/ 9524 h 6858000"/>
              <a:gd name="connsiteX3" fmla="*/ 6086473 w 6086473"/>
              <a:gd name="connsiteY3" fmla="*/ 6858000 h 6858000"/>
              <a:gd name="connsiteX4" fmla="*/ 694361 w 6086473"/>
              <a:gd name="connsiteY4" fmla="*/ 6858000 h 6858000"/>
              <a:gd name="connsiteX0" fmla="*/ 0 w 6086473"/>
              <a:gd name="connsiteY0" fmla="*/ 5716 h 6863716"/>
              <a:gd name="connsiteX1" fmla="*/ 654 w 6086473"/>
              <a:gd name="connsiteY1" fmla="*/ 5716 h 6863716"/>
              <a:gd name="connsiteX2" fmla="*/ 6086473 w 6086473"/>
              <a:gd name="connsiteY2" fmla="*/ 0 h 6863716"/>
              <a:gd name="connsiteX3" fmla="*/ 6086473 w 6086473"/>
              <a:gd name="connsiteY3" fmla="*/ 6863716 h 6863716"/>
              <a:gd name="connsiteX4" fmla="*/ 694361 w 6086473"/>
              <a:gd name="connsiteY4" fmla="*/ 6863716 h 6863716"/>
              <a:gd name="connsiteX5" fmla="*/ 0 w 6086473"/>
              <a:gd name="connsiteY5" fmla="*/ 5716 h 686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6473" h="6863716">
                <a:moveTo>
                  <a:pt x="0" y="5716"/>
                </a:moveTo>
                <a:lnTo>
                  <a:pt x="654" y="5716"/>
                </a:lnTo>
                <a:lnTo>
                  <a:pt x="6086473" y="0"/>
                </a:lnTo>
                <a:lnTo>
                  <a:pt x="6086473" y="6863716"/>
                </a:lnTo>
                <a:lnTo>
                  <a:pt x="694361" y="6863716"/>
                </a:lnTo>
                <a:lnTo>
                  <a:pt x="0" y="5716"/>
                </a:lnTo>
                <a:close/>
              </a:path>
            </a:pathLst>
          </a:custGeom>
        </p:spPr>
        <p:txBody>
          <a:bodyPr rtlCol="0">
            <a:noAutofit/>
          </a:bodyPr>
          <a:lstStyle>
            <a:lvl1pPr>
              <a:defRPr>
                <a:ln>
                  <a:noFill/>
                </a:ln>
              </a:defRPr>
            </a:lvl1pPr>
          </a:lstStyle>
          <a:p>
            <a:pPr lvl="0"/>
            <a:endParaRPr lang="id-ID" noProof="0"/>
          </a:p>
        </p:txBody>
      </p:sp>
    </p:spTree>
    <p:extLst>
      <p:ext uri="{BB962C8B-B14F-4D97-AF65-F5344CB8AC3E}">
        <p14:creationId xmlns:p14="http://schemas.microsoft.com/office/powerpoint/2010/main" val="771175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285026"/>
            <a:ext cx="11840900" cy="3881860"/>
          </a:xfrm>
          <a:custGeom>
            <a:avLst/>
            <a:gdLst>
              <a:gd name="connsiteX0" fmla="*/ 0 w 11840900"/>
              <a:gd name="connsiteY0" fmla="*/ 0 h 3881860"/>
              <a:gd name="connsiteX1" fmla="*/ 11714778 w 11840900"/>
              <a:gd name="connsiteY1" fmla="*/ 0 h 3881860"/>
              <a:gd name="connsiteX2" fmla="*/ 11840900 w 11840900"/>
              <a:gd name="connsiteY2" fmla="*/ 126122 h 3881860"/>
              <a:gd name="connsiteX3" fmla="*/ 11840900 w 11840900"/>
              <a:gd name="connsiteY3" fmla="*/ 3755738 h 3881860"/>
              <a:gd name="connsiteX4" fmla="*/ 11714778 w 11840900"/>
              <a:gd name="connsiteY4" fmla="*/ 3881860 h 3881860"/>
              <a:gd name="connsiteX5" fmla="*/ 0 w 11840900"/>
              <a:gd name="connsiteY5" fmla="*/ 3881860 h 388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40900" h="3881860">
                <a:moveTo>
                  <a:pt x="0" y="0"/>
                </a:moveTo>
                <a:lnTo>
                  <a:pt x="11714778" y="0"/>
                </a:lnTo>
                <a:cubicBezTo>
                  <a:pt x="11784434" y="0"/>
                  <a:pt x="11840900" y="56467"/>
                  <a:pt x="11840900" y="126122"/>
                </a:cubicBezTo>
                <a:lnTo>
                  <a:pt x="11840900" y="3755738"/>
                </a:lnTo>
                <a:cubicBezTo>
                  <a:pt x="11840900" y="3825393"/>
                  <a:pt x="11784434" y="3881860"/>
                  <a:pt x="11714778" y="3881860"/>
                </a:cubicBezTo>
                <a:lnTo>
                  <a:pt x="0" y="3881860"/>
                </a:lnTo>
                <a:close/>
              </a:path>
            </a:pathLst>
          </a:custGeom>
        </p:spPr>
        <p:txBody>
          <a:bodyPr rtlCol="0">
            <a:noAutofit/>
          </a:bodyPr>
          <a:lstStyle/>
          <a:p>
            <a:pPr lvl="0"/>
            <a:endParaRPr lang="id-ID" noProof="0"/>
          </a:p>
        </p:txBody>
      </p:sp>
    </p:spTree>
    <p:extLst>
      <p:ext uri="{BB962C8B-B14F-4D97-AF65-F5344CB8AC3E}">
        <p14:creationId xmlns:p14="http://schemas.microsoft.com/office/powerpoint/2010/main" val="1259424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753993" y="2919921"/>
            <a:ext cx="937195" cy="937704"/>
          </a:xfrm>
          <a:custGeom>
            <a:avLst/>
            <a:gdLst>
              <a:gd name="connsiteX0" fmla="*/ 468951 w 937195"/>
              <a:gd name="connsiteY0" fmla="*/ 0 h 937704"/>
              <a:gd name="connsiteX1" fmla="*/ 928375 w 937195"/>
              <a:gd name="connsiteY1" fmla="*/ 374441 h 937704"/>
              <a:gd name="connsiteX2" fmla="*/ 937195 w 937195"/>
              <a:gd name="connsiteY2" fmla="*/ 461938 h 937704"/>
              <a:gd name="connsiteX3" fmla="*/ 937195 w 937195"/>
              <a:gd name="connsiteY3" fmla="*/ 475964 h 937704"/>
              <a:gd name="connsiteX4" fmla="*/ 928375 w 937195"/>
              <a:gd name="connsiteY4" fmla="*/ 563461 h 937704"/>
              <a:gd name="connsiteX5" fmla="*/ 563461 w 937195"/>
              <a:gd name="connsiteY5" fmla="*/ 928375 h 937704"/>
              <a:gd name="connsiteX6" fmla="*/ 470915 w 937195"/>
              <a:gd name="connsiteY6" fmla="*/ 937704 h 937704"/>
              <a:gd name="connsiteX7" fmla="*/ 466987 w 937195"/>
              <a:gd name="connsiteY7" fmla="*/ 937704 h 937704"/>
              <a:gd name="connsiteX8" fmla="*/ 374441 w 937195"/>
              <a:gd name="connsiteY8" fmla="*/ 928375 h 937704"/>
              <a:gd name="connsiteX9" fmla="*/ 0 w 937195"/>
              <a:gd name="connsiteY9" fmla="*/ 468951 h 937704"/>
              <a:gd name="connsiteX10" fmla="*/ 468951 w 937195"/>
              <a:gd name="connsiteY10" fmla="*/ 0 h 93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195" h="937704">
                <a:moveTo>
                  <a:pt x="468951" y="0"/>
                </a:moveTo>
                <a:cubicBezTo>
                  <a:pt x="695571" y="0"/>
                  <a:pt x="884647" y="160748"/>
                  <a:pt x="928375" y="374441"/>
                </a:cubicBezTo>
                <a:lnTo>
                  <a:pt x="937195" y="461938"/>
                </a:lnTo>
                <a:lnTo>
                  <a:pt x="937195" y="475964"/>
                </a:lnTo>
                <a:lnTo>
                  <a:pt x="928375" y="563461"/>
                </a:lnTo>
                <a:cubicBezTo>
                  <a:pt x="890894" y="746626"/>
                  <a:pt x="746626" y="890894"/>
                  <a:pt x="563461" y="928375"/>
                </a:cubicBezTo>
                <a:lnTo>
                  <a:pt x="470915" y="937704"/>
                </a:lnTo>
                <a:lnTo>
                  <a:pt x="466987" y="937704"/>
                </a:lnTo>
                <a:lnTo>
                  <a:pt x="374441" y="928375"/>
                </a:lnTo>
                <a:cubicBezTo>
                  <a:pt x="160749" y="884647"/>
                  <a:pt x="0" y="695571"/>
                  <a:pt x="0" y="468951"/>
                </a:cubicBezTo>
                <a:cubicBezTo>
                  <a:pt x="0" y="209957"/>
                  <a:pt x="209957" y="0"/>
                  <a:pt x="468951" y="0"/>
                </a:cubicBezTo>
                <a:close/>
              </a:path>
            </a:pathLst>
          </a:custGeom>
        </p:spPr>
        <p:txBody>
          <a:bodyPr rtlCol="0">
            <a:noAutofit/>
          </a:bodyPr>
          <a:lstStyle>
            <a:lvl1pPr>
              <a:defRPr sz="1400"/>
            </a:lvl1pPr>
          </a:lstStyle>
          <a:p>
            <a:pPr lvl="0"/>
            <a:endParaRPr lang="id-ID" noProof="0" dirty="0"/>
          </a:p>
        </p:txBody>
      </p:sp>
      <p:sp>
        <p:nvSpPr>
          <p:cNvPr id="10" name="Picture Placeholder 9"/>
          <p:cNvSpPr>
            <a:spLocks noGrp="1"/>
          </p:cNvSpPr>
          <p:nvPr>
            <p:ph type="pic" sz="quarter" idx="11"/>
          </p:nvPr>
        </p:nvSpPr>
        <p:spPr>
          <a:xfrm>
            <a:off x="8585019" y="2913625"/>
            <a:ext cx="937195" cy="937704"/>
          </a:xfrm>
          <a:custGeom>
            <a:avLst/>
            <a:gdLst>
              <a:gd name="connsiteX0" fmla="*/ 468951 w 937195"/>
              <a:gd name="connsiteY0" fmla="*/ 0 h 937704"/>
              <a:gd name="connsiteX1" fmla="*/ 928375 w 937195"/>
              <a:gd name="connsiteY1" fmla="*/ 374441 h 937704"/>
              <a:gd name="connsiteX2" fmla="*/ 937195 w 937195"/>
              <a:gd name="connsiteY2" fmla="*/ 461938 h 937704"/>
              <a:gd name="connsiteX3" fmla="*/ 937195 w 937195"/>
              <a:gd name="connsiteY3" fmla="*/ 475964 h 937704"/>
              <a:gd name="connsiteX4" fmla="*/ 928375 w 937195"/>
              <a:gd name="connsiteY4" fmla="*/ 563461 h 937704"/>
              <a:gd name="connsiteX5" fmla="*/ 563461 w 937195"/>
              <a:gd name="connsiteY5" fmla="*/ 928375 h 937704"/>
              <a:gd name="connsiteX6" fmla="*/ 470915 w 937195"/>
              <a:gd name="connsiteY6" fmla="*/ 937704 h 937704"/>
              <a:gd name="connsiteX7" fmla="*/ 466987 w 937195"/>
              <a:gd name="connsiteY7" fmla="*/ 937704 h 937704"/>
              <a:gd name="connsiteX8" fmla="*/ 374441 w 937195"/>
              <a:gd name="connsiteY8" fmla="*/ 928375 h 937704"/>
              <a:gd name="connsiteX9" fmla="*/ 0 w 937195"/>
              <a:gd name="connsiteY9" fmla="*/ 468951 h 937704"/>
              <a:gd name="connsiteX10" fmla="*/ 468951 w 937195"/>
              <a:gd name="connsiteY10" fmla="*/ 0 h 93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195" h="937704">
                <a:moveTo>
                  <a:pt x="468951" y="0"/>
                </a:moveTo>
                <a:cubicBezTo>
                  <a:pt x="695571" y="0"/>
                  <a:pt x="884647" y="160748"/>
                  <a:pt x="928375" y="374441"/>
                </a:cubicBezTo>
                <a:lnTo>
                  <a:pt x="937195" y="461938"/>
                </a:lnTo>
                <a:lnTo>
                  <a:pt x="937195" y="475964"/>
                </a:lnTo>
                <a:lnTo>
                  <a:pt x="928375" y="563461"/>
                </a:lnTo>
                <a:cubicBezTo>
                  <a:pt x="890894" y="746626"/>
                  <a:pt x="746626" y="890894"/>
                  <a:pt x="563461" y="928375"/>
                </a:cubicBezTo>
                <a:lnTo>
                  <a:pt x="470915" y="937704"/>
                </a:lnTo>
                <a:lnTo>
                  <a:pt x="466987" y="937704"/>
                </a:lnTo>
                <a:lnTo>
                  <a:pt x="374441" y="928375"/>
                </a:lnTo>
                <a:cubicBezTo>
                  <a:pt x="160749" y="884647"/>
                  <a:pt x="0" y="695571"/>
                  <a:pt x="0" y="468951"/>
                </a:cubicBezTo>
                <a:cubicBezTo>
                  <a:pt x="0" y="209957"/>
                  <a:pt x="209957" y="0"/>
                  <a:pt x="468951" y="0"/>
                </a:cubicBezTo>
                <a:close/>
              </a:path>
            </a:pathLst>
          </a:custGeom>
        </p:spPr>
        <p:txBody>
          <a:bodyPr rtlCol="0">
            <a:noAutofit/>
          </a:bodyPr>
          <a:lstStyle>
            <a:lvl1pPr>
              <a:defRPr sz="1400"/>
            </a:lvl1pPr>
          </a:lstStyle>
          <a:p>
            <a:pPr lvl="0"/>
            <a:endParaRPr lang="id-ID" noProof="0" dirty="0"/>
          </a:p>
        </p:txBody>
      </p:sp>
      <p:sp>
        <p:nvSpPr>
          <p:cNvPr id="11" name="Picture Placeholder 10"/>
          <p:cNvSpPr>
            <a:spLocks noGrp="1"/>
          </p:cNvSpPr>
          <p:nvPr>
            <p:ph type="pic" sz="quarter" idx="12"/>
          </p:nvPr>
        </p:nvSpPr>
        <p:spPr>
          <a:xfrm>
            <a:off x="922967" y="2913625"/>
            <a:ext cx="937195" cy="937704"/>
          </a:xfrm>
          <a:custGeom>
            <a:avLst/>
            <a:gdLst>
              <a:gd name="connsiteX0" fmla="*/ 468951 w 937195"/>
              <a:gd name="connsiteY0" fmla="*/ 0 h 937704"/>
              <a:gd name="connsiteX1" fmla="*/ 928375 w 937195"/>
              <a:gd name="connsiteY1" fmla="*/ 374441 h 937704"/>
              <a:gd name="connsiteX2" fmla="*/ 937195 w 937195"/>
              <a:gd name="connsiteY2" fmla="*/ 461938 h 937704"/>
              <a:gd name="connsiteX3" fmla="*/ 937195 w 937195"/>
              <a:gd name="connsiteY3" fmla="*/ 475964 h 937704"/>
              <a:gd name="connsiteX4" fmla="*/ 928375 w 937195"/>
              <a:gd name="connsiteY4" fmla="*/ 563461 h 937704"/>
              <a:gd name="connsiteX5" fmla="*/ 563461 w 937195"/>
              <a:gd name="connsiteY5" fmla="*/ 928375 h 937704"/>
              <a:gd name="connsiteX6" fmla="*/ 470915 w 937195"/>
              <a:gd name="connsiteY6" fmla="*/ 937704 h 937704"/>
              <a:gd name="connsiteX7" fmla="*/ 466987 w 937195"/>
              <a:gd name="connsiteY7" fmla="*/ 937704 h 937704"/>
              <a:gd name="connsiteX8" fmla="*/ 374441 w 937195"/>
              <a:gd name="connsiteY8" fmla="*/ 928375 h 937704"/>
              <a:gd name="connsiteX9" fmla="*/ 0 w 937195"/>
              <a:gd name="connsiteY9" fmla="*/ 468951 h 937704"/>
              <a:gd name="connsiteX10" fmla="*/ 468951 w 937195"/>
              <a:gd name="connsiteY10" fmla="*/ 0 h 937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195" h="937704">
                <a:moveTo>
                  <a:pt x="468951" y="0"/>
                </a:moveTo>
                <a:cubicBezTo>
                  <a:pt x="695571" y="0"/>
                  <a:pt x="884647" y="160748"/>
                  <a:pt x="928375" y="374441"/>
                </a:cubicBezTo>
                <a:lnTo>
                  <a:pt x="937195" y="461938"/>
                </a:lnTo>
                <a:lnTo>
                  <a:pt x="937195" y="475964"/>
                </a:lnTo>
                <a:lnTo>
                  <a:pt x="928375" y="563461"/>
                </a:lnTo>
                <a:cubicBezTo>
                  <a:pt x="890894" y="746626"/>
                  <a:pt x="746626" y="890894"/>
                  <a:pt x="563461" y="928375"/>
                </a:cubicBezTo>
                <a:lnTo>
                  <a:pt x="470915" y="937704"/>
                </a:lnTo>
                <a:lnTo>
                  <a:pt x="466987" y="937704"/>
                </a:lnTo>
                <a:lnTo>
                  <a:pt x="374441" y="928375"/>
                </a:lnTo>
                <a:cubicBezTo>
                  <a:pt x="160749" y="884647"/>
                  <a:pt x="0" y="695571"/>
                  <a:pt x="0" y="468951"/>
                </a:cubicBezTo>
                <a:cubicBezTo>
                  <a:pt x="0" y="209957"/>
                  <a:pt x="209957" y="0"/>
                  <a:pt x="468951" y="0"/>
                </a:cubicBezTo>
                <a:close/>
              </a:path>
            </a:pathLst>
          </a:custGeom>
        </p:spPr>
        <p:txBody>
          <a:bodyPr rtlCol="0">
            <a:noAutofit/>
          </a:bodyPr>
          <a:lstStyle>
            <a:lvl1pPr>
              <a:defRPr sz="1400"/>
            </a:lvl1pPr>
          </a:lstStyle>
          <a:p>
            <a:pPr lvl="0"/>
            <a:endParaRPr lang="id-ID" noProof="0" dirty="0"/>
          </a:p>
        </p:txBody>
      </p:sp>
    </p:spTree>
    <p:extLst>
      <p:ext uri="{BB962C8B-B14F-4D97-AF65-F5344CB8AC3E}">
        <p14:creationId xmlns:p14="http://schemas.microsoft.com/office/powerpoint/2010/main" val="3739514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193675"/>
            <a:ext cx="6827520" cy="2017713"/>
          </a:xfrm>
          <a:custGeom>
            <a:avLst/>
            <a:gdLst>
              <a:gd name="connsiteX0" fmla="*/ 0 w 6827520"/>
              <a:gd name="connsiteY0" fmla="*/ 0 h 2017713"/>
              <a:gd name="connsiteX1" fmla="*/ 6689845 w 6827520"/>
              <a:gd name="connsiteY1" fmla="*/ 0 h 2017713"/>
              <a:gd name="connsiteX2" fmla="*/ 6741513 w 6827520"/>
              <a:gd name="connsiteY2" fmla="*/ 10431 h 2017713"/>
              <a:gd name="connsiteX3" fmla="*/ 6827520 w 6827520"/>
              <a:gd name="connsiteY3" fmla="*/ 140186 h 2017713"/>
              <a:gd name="connsiteX4" fmla="*/ 6827520 w 6827520"/>
              <a:gd name="connsiteY4" fmla="*/ 1876904 h 2017713"/>
              <a:gd name="connsiteX5" fmla="*/ 6741513 w 6827520"/>
              <a:gd name="connsiteY5" fmla="*/ 2006659 h 2017713"/>
              <a:gd name="connsiteX6" fmla="*/ 6686759 w 6827520"/>
              <a:gd name="connsiteY6" fmla="*/ 2017713 h 2017713"/>
              <a:gd name="connsiteX7" fmla="*/ 0 w 6827520"/>
              <a:gd name="connsiteY7" fmla="*/ 2017713 h 201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27520" h="2017713">
                <a:moveTo>
                  <a:pt x="0" y="0"/>
                </a:moveTo>
                <a:lnTo>
                  <a:pt x="6689845" y="0"/>
                </a:lnTo>
                <a:lnTo>
                  <a:pt x="6741513" y="10431"/>
                </a:lnTo>
                <a:cubicBezTo>
                  <a:pt x="6792056" y="31809"/>
                  <a:pt x="6827520" y="81856"/>
                  <a:pt x="6827520" y="140186"/>
                </a:cubicBezTo>
                <a:lnTo>
                  <a:pt x="6827520" y="1876904"/>
                </a:lnTo>
                <a:cubicBezTo>
                  <a:pt x="6827520" y="1935234"/>
                  <a:pt x="6792056" y="1985281"/>
                  <a:pt x="6741513" y="2006659"/>
                </a:cubicBezTo>
                <a:lnTo>
                  <a:pt x="6686759" y="2017713"/>
                </a:lnTo>
                <a:lnTo>
                  <a:pt x="0" y="2017713"/>
                </a:lnTo>
                <a:close/>
              </a:path>
            </a:pathLst>
          </a:custGeom>
        </p:spPr>
        <p:txBody>
          <a:bodyPr rtlCol="0">
            <a:noAutofit/>
          </a:bodyPr>
          <a:lstStyle/>
          <a:p>
            <a:pPr lvl="0"/>
            <a:endParaRPr lang="id-ID" noProof="0"/>
          </a:p>
        </p:txBody>
      </p:sp>
      <p:sp>
        <p:nvSpPr>
          <p:cNvPr id="11" name="Picture Placeholder 10"/>
          <p:cNvSpPr>
            <a:spLocks noGrp="1"/>
          </p:cNvSpPr>
          <p:nvPr>
            <p:ph type="pic" sz="quarter" idx="11"/>
          </p:nvPr>
        </p:nvSpPr>
        <p:spPr>
          <a:xfrm>
            <a:off x="0" y="2420467"/>
            <a:ext cx="6827520" cy="2017713"/>
          </a:xfrm>
          <a:custGeom>
            <a:avLst/>
            <a:gdLst>
              <a:gd name="connsiteX0" fmla="*/ 0 w 6827520"/>
              <a:gd name="connsiteY0" fmla="*/ 0 h 2017713"/>
              <a:gd name="connsiteX1" fmla="*/ 6689904 w 6827520"/>
              <a:gd name="connsiteY1" fmla="*/ 0 h 2017713"/>
              <a:gd name="connsiteX2" fmla="*/ 6741513 w 6827520"/>
              <a:gd name="connsiteY2" fmla="*/ 10420 h 2017713"/>
              <a:gd name="connsiteX3" fmla="*/ 6827520 w 6827520"/>
              <a:gd name="connsiteY3" fmla="*/ 140174 h 2017713"/>
              <a:gd name="connsiteX4" fmla="*/ 6827520 w 6827520"/>
              <a:gd name="connsiteY4" fmla="*/ 1876892 h 2017713"/>
              <a:gd name="connsiteX5" fmla="*/ 6686699 w 6827520"/>
              <a:gd name="connsiteY5" fmla="*/ 2017713 h 2017713"/>
              <a:gd name="connsiteX6" fmla="*/ 0 w 6827520"/>
              <a:gd name="connsiteY6" fmla="*/ 2017713 h 201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27520" h="2017713">
                <a:moveTo>
                  <a:pt x="0" y="0"/>
                </a:moveTo>
                <a:lnTo>
                  <a:pt x="6689904" y="0"/>
                </a:lnTo>
                <a:lnTo>
                  <a:pt x="6741513" y="10420"/>
                </a:lnTo>
                <a:cubicBezTo>
                  <a:pt x="6792056" y="31797"/>
                  <a:pt x="6827520" y="81844"/>
                  <a:pt x="6827520" y="140174"/>
                </a:cubicBezTo>
                <a:lnTo>
                  <a:pt x="6827520" y="1876892"/>
                </a:lnTo>
                <a:cubicBezTo>
                  <a:pt x="6827520" y="1954665"/>
                  <a:pt x="6764472" y="2017713"/>
                  <a:pt x="6686699" y="2017713"/>
                </a:cubicBezTo>
                <a:lnTo>
                  <a:pt x="0" y="2017713"/>
                </a:lnTo>
                <a:close/>
              </a:path>
            </a:pathLst>
          </a:custGeom>
        </p:spPr>
        <p:txBody>
          <a:bodyPr rtlCol="0">
            <a:noAutofit/>
          </a:bodyPr>
          <a:lstStyle/>
          <a:p>
            <a:pPr lvl="0"/>
            <a:endParaRPr lang="id-ID" noProof="0"/>
          </a:p>
        </p:txBody>
      </p:sp>
      <p:sp>
        <p:nvSpPr>
          <p:cNvPr id="10" name="Picture Placeholder 9"/>
          <p:cNvSpPr>
            <a:spLocks noGrp="1"/>
          </p:cNvSpPr>
          <p:nvPr>
            <p:ph type="pic" sz="quarter" idx="12"/>
          </p:nvPr>
        </p:nvSpPr>
        <p:spPr>
          <a:xfrm>
            <a:off x="0" y="4646923"/>
            <a:ext cx="6827520" cy="2017713"/>
          </a:xfrm>
          <a:custGeom>
            <a:avLst/>
            <a:gdLst>
              <a:gd name="connsiteX0" fmla="*/ 0 w 6827520"/>
              <a:gd name="connsiteY0" fmla="*/ 0 h 2017713"/>
              <a:gd name="connsiteX1" fmla="*/ 6688299 w 6827520"/>
              <a:gd name="connsiteY1" fmla="*/ 0 h 2017713"/>
              <a:gd name="connsiteX2" fmla="*/ 6741513 w 6827520"/>
              <a:gd name="connsiteY2" fmla="*/ 10744 h 2017713"/>
              <a:gd name="connsiteX3" fmla="*/ 6827520 w 6827520"/>
              <a:gd name="connsiteY3" fmla="*/ 140498 h 2017713"/>
              <a:gd name="connsiteX4" fmla="*/ 6827520 w 6827520"/>
              <a:gd name="connsiteY4" fmla="*/ 1877216 h 2017713"/>
              <a:gd name="connsiteX5" fmla="*/ 6741513 w 6827520"/>
              <a:gd name="connsiteY5" fmla="*/ 2006971 h 2017713"/>
              <a:gd name="connsiteX6" fmla="*/ 6688304 w 6827520"/>
              <a:gd name="connsiteY6" fmla="*/ 2017713 h 2017713"/>
              <a:gd name="connsiteX7" fmla="*/ 0 w 6827520"/>
              <a:gd name="connsiteY7" fmla="*/ 2017713 h 201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27520" h="2017713">
                <a:moveTo>
                  <a:pt x="0" y="0"/>
                </a:moveTo>
                <a:lnTo>
                  <a:pt x="6688299" y="0"/>
                </a:lnTo>
                <a:lnTo>
                  <a:pt x="6741513" y="10744"/>
                </a:lnTo>
                <a:cubicBezTo>
                  <a:pt x="6792056" y="32122"/>
                  <a:pt x="6827520" y="82169"/>
                  <a:pt x="6827520" y="140498"/>
                </a:cubicBezTo>
                <a:lnTo>
                  <a:pt x="6827520" y="1877216"/>
                </a:lnTo>
                <a:cubicBezTo>
                  <a:pt x="6827520" y="1935546"/>
                  <a:pt x="6792056" y="1985593"/>
                  <a:pt x="6741513" y="2006971"/>
                </a:cubicBezTo>
                <a:lnTo>
                  <a:pt x="6688304" y="2017713"/>
                </a:lnTo>
                <a:lnTo>
                  <a:pt x="0" y="2017713"/>
                </a:lnTo>
                <a:close/>
              </a:path>
            </a:pathLst>
          </a:custGeom>
        </p:spPr>
        <p:txBody>
          <a:bodyPr rtlCol="0">
            <a:noAutofit/>
          </a:bodyPr>
          <a:lstStyle/>
          <a:p>
            <a:pPr lvl="0"/>
            <a:endParaRPr lang="id-ID" noProof="0"/>
          </a:p>
        </p:txBody>
      </p:sp>
    </p:spTree>
    <p:extLst>
      <p:ext uri="{BB962C8B-B14F-4D97-AF65-F5344CB8AC3E}">
        <p14:creationId xmlns:p14="http://schemas.microsoft.com/office/powerpoint/2010/main" val="3113317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295277" y="286916"/>
            <a:ext cx="4276724" cy="6284167"/>
          </a:xfrm>
        </p:spPr>
        <p:txBody>
          <a:bodyPr rtlCol="0">
            <a:normAutofit/>
          </a:bodyPr>
          <a:lstStyle>
            <a:lvl1pPr>
              <a:defRPr>
                <a:ln>
                  <a:noFill/>
                </a:ln>
              </a:defRPr>
            </a:lvl1pPr>
          </a:lstStyle>
          <a:p>
            <a:pPr lvl="0"/>
            <a:endParaRPr lang="id-ID" noProof="0"/>
          </a:p>
        </p:txBody>
      </p:sp>
    </p:spTree>
    <p:extLst>
      <p:ext uri="{BB962C8B-B14F-4D97-AF65-F5344CB8AC3E}">
        <p14:creationId xmlns:p14="http://schemas.microsoft.com/office/powerpoint/2010/main" val="2754771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11113"/>
            <a:ext cx="3935392" cy="6869112"/>
          </a:xfrm>
          <a:custGeom>
            <a:avLst/>
            <a:gdLst>
              <a:gd name="connsiteX0" fmla="*/ 3792970 w 3935392"/>
              <a:gd name="connsiteY0" fmla="*/ 5460318 h 6869112"/>
              <a:gd name="connsiteX1" fmla="*/ 3935392 w 3935392"/>
              <a:gd name="connsiteY1" fmla="*/ 6869112 h 6869112"/>
              <a:gd name="connsiteX2" fmla="*/ 0 w 3935392"/>
              <a:gd name="connsiteY2" fmla="*/ 6869112 h 6869112"/>
              <a:gd name="connsiteX3" fmla="*/ 0 w 3935392"/>
              <a:gd name="connsiteY3" fmla="*/ 5726078 h 6869112"/>
              <a:gd name="connsiteX4" fmla="*/ 128283 w 3935392"/>
              <a:gd name="connsiteY4" fmla="*/ 5824158 h 6869112"/>
              <a:gd name="connsiteX5" fmla="*/ 1184777 w 3935392"/>
              <a:gd name="connsiteY5" fmla="*/ 6265165 h 6869112"/>
              <a:gd name="connsiteX6" fmla="*/ 2323496 w 3935392"/>
              <a:gd name="connsiteY6" fmla="*/ 6299063 h 6869112"/>
              <a:gd name="connsiteX7" fmla="*/ 3290206 w 3935392"/>
              <a:gd name="connsiteY7" fmla="*/ 5911783 h 6869112"/>
              <a:gd name="connsiteX8" fmla="*/ 3687449 w 3935392"/>
              <a:gd name="connsiteY8" fmla="*/ 5580132 h 6869112"/>
              <a:gd name="connsiteX9" fmla="*/ 1705703 w 3935392"/>
              <a:gd name="connsiteY9" fmla="*/ 1088651 h 6869112"/>
              <a:gd name="connsiteX10" fmla="*/ 1836974 w 3935392"/>
              <a:gd name="connsiteY10" fmla="*/ 1090418 h 6869112"/>
              <a:gd name="connsiteX11" fmla="*/ 2017922 w 3935392"/>
              <a:gd name="connsiteY11" fmla="*/ 1116651 h 6869112"/>
              <a:gd name="connsiteX12" fmla="*/ 2522184 w 3935392"/>
              <a:gd name="connsiteY12" fmla="*/ 1389463 h 6869112"/>
              <a:gd name="connsiteX13" fmla="*/ 2905638 w 3935392"/>
              <a:gd name="connsiteY13" fmla="*/ 1932397 h 6869112"/>
              <a:gd name="connsiteX14" fmla="*/ 3145797 w 3935392"/>
              <a:gd name="connsiteY14" fmla="*/ 2678221 h 6869112"/>
              <a:gd name="connsiteX15" fmla="*/ 3220828 w 3935392"/>
              <a:gd name="connsiteY15" fmla="*/ 3565687 h 6869112"/>
              <a:gd name="connsiteX16" fmla="*/ 3107036 w 3935392"/>
              <a:gd name="connsiteY16" fmla="*/ 4533145 h 6869112"/>
              <a:gd name="connsiteX17" fmla="*/ 2762875 w 3935392"/>
              <a:gd name="connsiteY17" fmla="*/ 5394244 h 6869112"/>
              <a:gd name="connsiteX18" fmla="*/ 2216960 w 3935392"/>
              <a:gd name="connsiteY18" fmla="*/ 5872558 h 6869112"/>
              <a:gd name="connsiteX19" fmla="*/ 1530035 w 3935392"/>
              <a:gd name="connsiteY19" fmla="*/ 5930552 h 6869112"/>
              <a:gd name="connsiteX20" fmla="*/ 1028038 w 3935392"/>
              <a:gd name="connsiteY20" fmla="*/ 5656281 h 6869112"/>
              <a:gd name="connsiteX21" fmla="*/ 646849 w 3935392"/>
              <a:gd name="connsiteY21" fmla="*/ 5111886 h 6869112"/>
              <a:gd name="connsiteX22" fmla="*/ 408552 w 3935392"/>
              <a:gd name="connsiteY22" fmla="*/ 4366466 h 6869112"/>
              <a:gd name="connsiteX23" fmla="*/ 335785 w 3935392"/>
              <a:gd name="connsiteY23" fmla="*/ 3477541 h 6869112"/>
              <a:gd name="connsiteX24" fmla="*/ 449980 w 3935392"/>
              <a:gd name="connsiteY24" fmla="*/ 2508221 h 6869112"/>
              <a:gd name="connsiteX25" fmla="*/ 791474 w 3935392"/>
              <a:gd name="connsiteY25" fmla="*/ 1650443 h 6869112"/>
              <a:gd name="connsiteX26" fmla="*/ 1334722 w 3935392"/>
              <a:gd name="connsiteY26" fmla="*/ 1175451 h 6869112"/>
              <a:gd name="connsiteX27" fmla="*/ 1705703 w 3935392"/>
              <a:gd name="connsiteY27" fmla="*/ 1088651 h 6869112"/>
              <a:gd name="connsiteX28" fmla="*/ 3111276 w 3935392"/>
              <a:gd name="connsiteY28" fmla="*/ 0 h 6869112"/>
              <a:gd name="connsiteX29" fmla="*/ 3240958 w 3935392"/>
              <a:gd name="connsiteY29" fmla="*/ 0 h 6869112"/>
              <a:gd name="connsiteX30" fmla="*/ 3360309 w 3935392"/>
              <a:gd name="connsiteY30" fmla="*/ 1180579 h 6869112"/>
              <a:gd name="connsiteX31" fmla="*/ 3179824 w 3935392"/>
              <a:gd name="connsiteY31" fmla="*/ 1070414 h 6869112"/>
              <a:gd name="connsiteX32" fmla="*/ 2349897 w 3935392"/>
              <a:gd name="connsiteY32" fmla="*/ 771368 h 6869112"/>
              <a:gd name="connsiteX33" fmla="*/ 1213040 w 3935392"/>
              <a:gd name="connsiteY33" fmla="*/ 737873 h 6869112"/>
              <a:gd name="connsiteX34" fmla="*/ 250052 w 3935392"/>
              <a:gd name="connsiteY34" fmla="*/ 1125958 h 6869112"/>
              <a:gd name="connsiteX35" fmla="*/ 43858 w 3935392"/>
              <a:gd name="connsiteY35" fmla="*/ 1281740 h 6869112"/>
              <a:gd name="connsiteX36" fmla="*/ 0 w 3935392"/>
              <a:gd name="connsiteY36" fmla="*/ 1322604 h 6869112"/>
              <a:gd name="connsiteX37" fmla="*/ 0 w 3935392"/>
              <a:gd name="connsiteY37" fmla="*/ 11112 h 6869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5392" h="6869112">
                <a:moveTo>
                  <a:pt x="3792970" y="5460318"/>
                </a:moveTo>
                <a:lnTo>
                  <a:pt x="3935392" y="6869112"/>
                </a:lnTo>
                <a:lnTo>
                  <a:pt x="0" y="6869112"/>
                </a:lnTo>
                <a:lnTo>
                  <a:pt x="0" y="5726078"/>
                </a:lnTo>
                <a:lnTo>
                  <a:pt x="128283" y="5824158"/>
                </a:lnTo>
                <a:cubicBezTo>
                  <a:pt x="427953" y="6030620"/>
                  <a:pt x="780118" y="6177622"/>
                  <a:pt x="1184777" y="6265165"/>
                </a:cubicBezTo>
                <a:cubicBezTo>
                  <a:pt x="1586954" y="6352170"/>
                  <a:pt x="1966526" y="6363470"/>
                  <a:pt x="2323496" y="6299063"/>
                </a:cubicBezTo>
                <a:cubicBezTo>
                  <a:pt x="2680465" y="6234656"/>
                  <a:pt x="3002702" y="6105562"/>
                  <a:pt x="3290206" y="5911783"/>
                </a:cubicBezTo>
                <a:cubicBezTo>
                  <a:pt x="3433958" y="5814892"/>
                  <a:pt x="3566373" y="5704342"/>
                  <a:pt x="3687449" y="5580132"/>
                </a:cubicBezTo>
                <a:close/>
                <a:moveTo>
                  <a:pt x="1705703" y="1088651"/>
                </a:moveTo>
                <a:cubicBezTo>
                  <a:pt x="1748826" y="1086682"/>
                  <a:pt x="1792583" y="1087271"/>
                  <a:pt x="1836974" y="1090418"/>
                </a:cubicBezTo>
                <a:cubicBezTo>
                  <a:pt x="1896163" y="1094614"/>
                  <a:pt x="1956479" y="1103358"/>
                  <a:pt x="2017922" y="1116651"/>
                </a:cubicBezTo>
                <a:cubicBezTo>
                  <a:pt x="2204115" y="1156931"/>
                  <a:pt x="2372202" y="1247868"/>
                  <a:pt x="2522184" y="1389463"/>
                </a:cubicBezTo>
                <a:cubicBezTo>
                  <a:pt x="2672166" y="1531057"/>
                  <a:pt x="2799984" y="1712035"/>
                  <a:pt x="2905638" y="1932397"/>
                </a:cubicBezTo>
                <a:cubicBezTo>
                  <a:pt x="3011292" y="2152760"/>
                  <a:pt x="3091345" y="2401368"/>
                  <a:pt x="3145797" y="2678221"/>
                </a:cubicBezTo>
                <a:cubicBezTo>
                  <a:pt x="3200249" y="2955075"/>
                  <a:pt x="3225260" y="3250896"/>
                  <a:pt x="3220828" y="3565687"/>
                </a:cubicBezTo>
                <a:cubicBezTo>
                  <a:pt x="3216398" y="3880478"/>
                  <a:pt x="3178466" y="4202964"/>
                  <a:pt x="3107036" y="4533145"/>
                </a:cubicBezTo>
                <a:cubicBezTo>
                  <a:pt x="3031846" y="4880706"/>
                  <a:pt x="2917126" y="5167739"/>
                  <a:pt x="2762875" y="5394244"/>
                </a:cubicBezTo>
                <a:cubicBezTo>
                  <a:pt x="2608623" y="5620749"/>
                  <a:pt x="2426652" y="5780188"/>
                  <a:pt x="2216960" y="5872558"/>
                </a:cubicBezTo>
                <a:cubicBezTo>
                  <a:pt x="2007267" y="5964928"/>
                  <a:pt x="1778292" y="5984259"/>
                  <a:pt x="1530035" y="5930552"/>
                </a:cubicBezTo>
                <a:cubicBezTo>
                  <a:pt x="1343842" y="5890272"/>
                  <a:pt x="1176510" y="5798848"/>
                  <a:pt x="1028038" y="5656281"/>
                </a:cubicBezTo>
                <a:cubicBezTo>
                  <a:pt x="879566" y="5513714"/>
                  <a:pt x="752504" y="5332249"/>
                  <a:pt x="646849" y="5111886"/>
                </a:cubicBezTo>
                <a:cubicBezTo>
                  <a:pt x="541195" y="4891524"/>
                  <a:pt x="461763" y="4643051"/>
                  <a:pt x="408552" y="4366466"/>
                </a:cubicBezTo>
                <a:cubicBezTo>
                  <a:pt x="355341" y="4089881"/>
                  <a:pt x="331086" y="3793573"/>
                  <a:pt x="335785" y="3477541"/>
                </a:cubicBezTo>
                <a:cubicBezTo>
                  <a:pt x="340485" y="3161509"/>
                  <a:pt x="378550" y="2838402"/>
                  <a:pt x="449980" y="2508221"/>
                </a:cubicBezTo>
                <a:cubicBezTo>
                  <a:pt x="525170" y="2160661"/>
                  <a:pt x="639002" y="1874735"/>
                  <a:pt x="791474" y="1650443"/>
                </a:cubicBezTo>
                <a:cubicBezTo>
                  <a:pt x="943947" y="1426152"/>
                  <a:pt x="1125030" y="1267821"/>
                  <a:pt x="1334722" y="1175451"/>
                </a:cubicBezTo>
                <a:cubicBezTo>
                  <a:pt x="1452674" y="1123493"/>
                  <a:pt x="1576334" y="1094560"/>
                  <a:pt x="1705703" y="1088651"/>
                </a:cubicBezTo>
                <a:close/>
                <a:moveTo>
                  <a:pt x="3111276" y="0"/>
                </a:moveTo>
                <a:lnTo>
                  <a:pt x="3240958" y="0"/>
                </a:lnTo>
                <a:lnTo>
                  <a:pt x="3360309" y="1180579"/>
                </a:lnTo>
                <a:lnTo>
                  <a:pt x="3179824" y="1070414"/>
                </a:lnTo>
                <a:cubicBezTo>
                  <a:pt x="2933757" y="937512"/>
                  <a:pt x="2657115" y="837830"/>
                  <a:pt x="2349897" y="771368"/>
                </a:cubicBezTo>
                <a:cubicBezTo>
                  <a:pt x="1947720" y="684362"/>
                  <a:pt x="1568768" y="673197"/>
                  <a:pt x="1213040" y="737873"/>
                </a:cubicBezTo>
                <a:cubicBezTo>
                  <a:pt x="857311" y="802548"/>
                  <a:pt x="536315" y="931910"/>
                  <a:pt x="250052" y="1125958"/>
                </a:cubicBezTo>
                <a:cubicBezTo>
                  <a:pt x="178486" y="1174471"/>
                  <a:pt x="109755" y="1226398"/>
                  <a:pt x="43858" y="1281740"/>
                </a:cubicBezTo>
                <a:lnTo>
                  <a:pt x="0" y="1322604"/>
                </a:lnTo>
                <a:lnTo>
                  <a:pt x="0" y="11112"/>
                </a:lnTo>
                <a:close/>
              </a:path>
            </a:pathLst>
          </a:custGeom>
        </p:spPr>
        <p:txBody>
          <a:bodyPr rtlCol="0">
            <a:noAutofit/>
          </a:bodyPr>
          <a:lstStyle/>
          <a:p>
            <a:pPr lvl="0"/>
            <a:endParaRPr lang="id-ID" noProof="0"/>
          </a:p>
        </p:txBody>
      </p:sp>
    </p:spTree>
    <p:extLst>
      <p:ext uri="{BB962C8B-B14F-4D97-AF65-F5344CB8AC3E}">
        <p14:creationId xmlns:p14="http://schemas.microsoft.com/office/powerpoint/2010/main" val="1730806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sp>
        <p:nvSpPr>
          <p:cNvPr id="14" name="Picture Placeholder 13"/>
          <p:cNvSpPr>
            <a:spLocks noGrp="1"/>
          </p:cNvSpPr>
          <p:nvPr>
            <p:ph type="pic" sz="quarter" idx="10"/>
          </p:nvPr>
        </p:nvSpPr>
        <p:spPr>
          <a:xfrm>
            <a:off x="0" y="0"/>
            <a:ext cx="3933825" cy="6858000"/>
          </a:xfrm>
          <a:custGeom>
            <a:avLst/>
            <a:gdLst>
              <a:gd name="connsiteX0" fmla="*/ 742950 w 3933825"/>
              <a:gd name="connsiteY0" fmla="*/ 726430 h 6858000"/>
              <a:gd name="connsiteX1" fmla="*/ 529590 w 3933825"/>
              <a:gd name="connsiteY1" fmla="*/ 783580 h 6858000"/>
              <a:gd name="connsiteX2" fmla="*/ 461010 w 3933825"/>
              <a:gd name="connsiteY2" fmla="*/ 947410 h 6858000"/>
              <a:gd name="connsiteX3" fmla="*/ 640080 w 3933825"/>
              <a:gd name="connsiteY3" fmla="*/ 1187440 h 6858000"/>
              <a:gd name="connsiteX4" fmla="*/ 819150 w 3933825"/>
              <a:gd name="connsiteY4" fmla="*/ 1236970 h 6858000"/>
              <a:gd name="connsiteX5" fmla="*/ 965835 w 3933825"/>
              <a:gd name="connsiteY5" fmla="*/ 1326505 h 6858000"/>
              <a:gd name="connsiteX6" fmla="*/ 1013460 w 3933825"/>
              <a:gd name="connsiteY6" fmla="*/ 1473190 h 6858000"/>
              <a:gd name="connsiteX7" fmla="*/ 1013460 w 3933825"/>
              <a:gd name="connsiteY7" fmla="*/ 5313670 h 6858000"/>
              <a:gd name="connsiteX8" fmla="*/ 965835 w 3933825"/>
              <a:gd name="connsiteY8" fmla="*/ 5460355 h 6858000"/>
              <a:gd name="connsiteX9" fmla="*/ 819150 w 3933825"/>
              <a:gd name="connsiteY9" fmla="*/ 5549890 h 6858000"/>
              <a:gd name="connsiteX10" fmla="*/ 640080 w 3933825"/>
              <a:gd name="connsiteY10" fmla="*/ 5599420 h 6858000"/>
              <a:gd name="connsiteX11" fmla="*/ 461010 w 3933825"/>
              <a:gd name="connsiteY11" fmla="*/ 5839450 h 6858000"/>
              <a:gd name="connsiteX12" fmla="*/ 529590 w 3933825"/>
              <a:gd name="connsiteY12" fmla="*/ 6001375 h 6858000"/>
              <a:gd name="connsiteX13" fmla="*/ 742950 w 3933825"/>
              <a:gd name="connsiteY13" fmla="*/ 6060430 h 6858000"/>
              <a:gd name="connsiteX14" fmla="*/ 2762250 w 3933825"/>
              <a:gd name="connsiteY14" fmla="*/ 6060430 h 6858000"/>
              <a:gd name="connsiteX15" fmla="*/ 2973705 w 3933825"/>
              <a:gd name="connsiteY15" fmla="*/ 6001375 h 6858000"/>
              <a:gd name="connsiteX16" fmla="*/ 3040380 w 3933825"/>
              <a:gd name="connsiteY16" fmla="*/ 5839450 h 6858000"/>
              <a:gd name="connsiteX17" fmla="*/ 2861310 w 3933825"/>
              <a:gd name="connsiteY17" fmla="*/ 5599420 h 6858000"/>
              <a:gd name="connsiteX18" fmla="*/ 2682240 w 3933825"/>
              <a:gd name="connsiteY18" fmla="*/ 5549890 h 6858000"/>
              <a:gd name="connsiteX19" fmla="*/ 2537460 w 3933825"/>
              <a:gd name="connsiteY19" fmla="*/ 5460355 h 6858000"/>
              <a:gd name="connsiteX20" fmla="*/ 2487930 w 3933825"/>
              <a:gd name="connsiteY20" fmla="*/ 5313670 h 6858000"/>
              <a:gd name="connsiteX21" fmla="*/ 2487930 w 3933825"/>
              <a:gd name="connsiteY21" fmla="*/ 1473190 h 6858000"/>
              <a:gd name="connsiteX22" fmla="*/ 2537460 w 3933825"/>
              <a:gd name="connsiteY22" fmla="*/ 1326505 h 6858000"/>
              <a:gd name="connsiteX23" fmla="*/ 2682240 w 3933825"/>
              <a:gd name="connsiteY23" fmla="*/ 1236970 h 6858000"/>
              <a:gd name="connsiteX24" fmla="*/ 2861310 w 3933825"/>
              <a:gd name="connsiteY24" fmla="*/ 1187440 h 6858000"/>
              <a:gd name="connsiteX25" fmla="*/ 3040380 w 3933825"/>
              <a:gd name="connsiteY25" fmla="*/ 947410 h 6858000"/>
              <a:gd name="connsiteX26" fmla="*/ 2973705 w 3933825"/>
              <a:gd name="connsiteY26" fmla="*/ 783580 h 6858000"/>
              <a:gd name="connsiteX27" fmla="*/ 2762250 w 3933825"/>
              <a:gd name="connsiteY27" fmla="*/ 726430 h 6858000"/>
              <a:gd name="connsiteX28" fmla="*/ 0 w 3933825"/>
              <a:gd name="connsiteY28" fmla="*/ 0 h 6858000"/>
              <a:gd name="connsiteX29" fmla="*/ 3228975 w 3933825"/>
              <a:gd name="connsiteY29" fmla="*/ 9525 h 6858000"/>
              <a:gd name="connsiteX30" fmla="*/ 3933825 w 3933825"/>
              <a:gd name="connsiteY30" fmla="*/ 6858000 h 6858000"/>
              <a:gd name="connsiteX31" fmla="*/ 0 w 3933825"/>
              <a:gd name="connsiteY3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933825" h="6858000">
                <a:moveTo>
                  <a:pt x="742950" y="726430"/>
                </a:moveTo>
                <a:cubicBezTo>
                  <a:pt x="646430" y="726430"/>
                  <a:pt x="575310" y="745480"/>
                  <a:pt x="529590" y="783580"/>
                </a:cubicBezTo>
                <a:cubicBezTo>
                  <a:pt x="483870" y="821680"/>
                  <a:pt x="461010" y="876290"/>
                  <a:pt x="461010" y="947410"/>
                </a:cubicBezTo>
                <a:cubicBezTo>
                  <a:pt x="461010" y="1064250"/>
                  <a:pt x="520700" y="1144260"/>
                  <a:pt x="640080" y="1187440"/>
                </a:cubicBezTo>
                <a:lnTo>
                  <a:pt x="819150" y="1236970"/>
                </a:lnTo>
                <a:cubicBezTo>
                  <a:pt x="885190" y="1259830"/>
                  <a:pt x="934085" y="1289675"/>
                  <a:pt x="965835" y="1326505"/>
                </a:cubicBezTo>
                <a:cubicBezTo>
                  <a:pt x="997585" y="1363335"/>
                  <a:pt x="1013460" y="1412230"/>
                  <a:pt x="1013460" y="1473190"/>
                </a:cubicBezTo>
                <a:lnTo>
                  <a:pt x="1013460" y="5313670"/>
                </a:lnTo>
                <a:cubicBezTo>
                  <a:pt x="1013460" y="5374630"/>
                  <a:pt x="997585" y="5423525"/>
                  <a:pt x="965835" y="5460355"/>
                </a:cubicBezTo>
                <a:cubicBezTo>
                  <a:pt x="934085" y="5497185"/>
                  <a:pt x="885190" y="5527030"/>
                  <a:pt x="819150" y="5549890"/>
                </a:cubicBezTo>
                <a:lnTo>
                  <a:pt x="640080" y="5599420"/>
                </a:lnTo>
                <a:cubicBezTo>
                  <a:pt x="520700" y="5642600"/>
                  <a:pt x="461010" y="5722610"/>
                  <a:pt x="461010" y="5839450"/>
                </a:cubicBezTo>
                <a:cubicBezTo>
                  <a:pt x="461010" y="5908030"/>
                  <a:pt x="483870" y="5962005"/>
                  <a:pt x="529590" y="6001375"/>
                </a:cubicBezTo>
                <a:cubicBezTo>
                  <a:pt x="575310" y="6040745"/>
                  <a:pt x="646430" y="6060430"/>
                  <a:pt x="742950" y="6060430"/>
                </a:cubicBezTo>
                <a:lnTo>
                  <a:pt x="2762250" y="6060430"/>
                </a:lnTo>
                <a:cubicBezTo>
                  <a:pt x="2858770" y="6060430"/>
                  <a:pt x="2929255" y="6040745"/>
                  <a:pt x="2973705" y="6001375"/>
                </a:cubicBezTo>
                <a:cubicBezTo>
                  <a:pt x="3018155" y="5962005"/>
                  <a:pt x="3040380" y="5908030"/>
                  <a:pt x="3040380" y="5839450"/>
                </a:cubicBezTo>
                <a:cubicBezTo>
                  <a:pt x="3040380" y="5722610"/>
                  <a:pt x="2980690" y="5642600"/>
                  <a:pt x="2861310" y="5599420"/>
                </a:cubicBezTo>
                <a:lnTo>
                  <a:pt x="2682240" y="5549890"/>
                </a:lnTo>
                <a:cubicBezTo>
                  <a:pt x="2618740" y="5527030"/>
                  <a:pt x="2570480" y="5497185"/>
                  <a:pt x="2537460" y="5460355"/>
                </a:cubicBezTo>
                <a:cubicBezTo>
                  <a:pt x="2504440" y="5423525"/>
                  <a:pt x="2487930" y="5374630"/>
                  <a:pt x="2487930" y="5313670"/>
                </a:cubicBezTo>
                <a:lnTo>
                  <a:pt x="2487930" y="1473190"/>
                </a:lnTo>
                <a:cubicBezTo>
                  <a:pt x="2487930" y="1412230"/>
                  <a:pt x="2504440" y="1363335"/>
                  <a:pt x="2537460" y="1326505"/>
                </a:cubicBezTo>
                <a:cubicBezTo>
                  <a:pt x="2570480" y="1289675"/>
                  <a:pt x="2618740" y="1259830"/>
                  <a:pt x="2682240" y="1236970"/>
                </a:cubicBezTo>
                <a:lnTo>
                  <a:pt x="2861310" y="1187440"/>
                </a:lnTo>
                <a:cubicBezTo>
                  <a:pt x="2980690" y="1144260"/>
                  <a:pt x="3040380" y="1064250"/>
                  <a:pt x="3040380" y="947410"/>
                </a:cubicBezTo>
                <a:cubicBezTo>
                  <a:pt x="3040380" y="876290"/>
                  <a:pt x="3018155" y="821680"/>
                  <a:pt x="2973705" y="783580"/>
                </a:cubicBezTo>
                <a:cubicBezTo>
                  <a:pt x="2929255" y="745480"/>
                  <a:pt x="2858770" y="726430"/>
                  <a:pt x="2762250" y="726430"/>
                </a:cubicBezTo>
                <a:close/>
                <a:moveTo>
                  <a:pt x="0" y="0"/>
                </a:moveTo>
                <a:lnTo>
                  <a:pt x="3228975" y="9525"/>
                </a:lnTo>
                <a:lnTo>
                  <a:pt x="3933825" y="6858000"/>
                </a:lnTo>
                <a:lnTo>
                  <a:pt x="0" y="6858000"/>
                </a:lnTo>
                <a:close/>
              </a:path>
            </a:pathLst>
          </a:custGeom>
        </p:spPr>
        <p:txBody>
          <a:bodyPr rtlCol="0">
            <a:noAutofit/>
          </a:bodyPr>
          <a:lstStyle/>
          <a:p>
            <a:pPr lvl="0"/>
            <a:endParaRPr lang="id-ID" noProof="0"/>
          </a:p>
        </p:txBody>
      </p:sp>
    </p:spTree>
    <p:extLst>
      <p:ext uri="{BB962C8B-B14F-4D97-AF65-F5344CB8AC3E}">
        <p14:creationId xmlns:p14="http://schemas.microsoft.com/office/powerpoint/2010/main" val="537660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3933825" cy="6858000"/>
          </a:xfrm>
          <a:custGeom>
            <a:avLst/>
            <a:gdLst>
              <a:gd name="connsiteX0" fmla="*/ 3648349 w 3933825"/>
              <a:gd name="connsiteY0" fmla="*/ 4084254 h 6858000"/>
              <a:gd name="connsiteX1" fmla="*/ 3933825 w 3933825"/>
              <a:gd name="connsiteY1" fmla="*/ 6858000 h 6858000"/>
              <a:gd name="connsiteX2" fmla="*/ 0 w 3933825"/>
              <a:gd name="connsiteY2" fmla="*/ 6858000 h 6858000"/>
              <a:gd name="connsiteX3" fmla="*/ 0 w 3933825"/>
              <a:gd name="connsiteY3" fmla="*/ 5629721 h 6858000"/>
              <a:gd name="connsiteX4" fmla="*/ 1397334 w 3933825"/>
              <a:gd name="connsiteY4" fmla="*/ 5629721 h 6858000"/>
              <a:gd name="connsiteX5" fmla="*/ 2629850 w 3933825"/>
              <a:gd name="connsiteY5" fmla="*/ 5361300 h 6858000"/>
              <a:gd name="connsiteX6" fmla="*/ 3428762 w 3933825"/>
              <a:gd name="connsiteY6" fmla="*/ 4624331 h 6858000"/>
              <a:gd name="connsiteX7" fmla="*/ 3639607 w 3933825"/>
              <a:gd name="connsiteY7" fmla="*/ 4122827 h 6858000"/>
              <a:gd name="connsiteX8" fmla="*/ 723897 w 3933825"/>
              <a:gd name="connsiteY8" fmla="*/ 1573219 h 6858000"/>
              <a:gd name="connsiteX9" fmla="*/ 955788 w 3933825"/>
              <a:gd name="connsiteY9" fmla="*/ 1573219 h 6858000"/>
              <a:gd name="connsiteX10" fmla="*/ 1576811 w 3933825"/>
              <a:gd name="connsiteY10" fmla="*/ 1706636 h 6858000"/>
              <a:gd name="connsiteX11" fmla="*/ 2045358 w 3933825"/>
              <a:gd name="connsiteY11" fmla="*/ 2095768 h 6858000"/>
              <a:gd name="connsiteX12" fmla="*/ 2340780 w 3933825"/>
              <a:gd name="connsiteY12" fmla="*/ 2715202 h 6858000"/>
              <a:gd name="connsiteX13" fmla="*/ 2442431 w 3933825"/>
              <a:gd name="connsiteY13" fmla="*/ 3539526 h 6858000"/>
              <a:gd name="connsiteX14" fmla="*/ 2289955 w 3933825"/>
              <a:gd name="connsiteY14" fmla="*/ 4500444 h 6858000"/>
              <a:gd name="connsiteX15" fmla="*/ 1870645 w 3933825"/>
              <a:gd name="connsiteY15" fmla="*/ 5057936 h 6858000"/>
              <a:gd name="connsiteX16" fmla="*/ 1254387 w 3933825"/>
              <a:gd name="connsiteY16" fmla="*/ 5239001 h 6858000"/>
              <a:gd name="connsiteX17" fmla="*/ 1079675 w 3933825"/>
              <a:gd name="connsiteY17" fmla="*/ 5239001 h 6858000"/>
              <a:gd name="connsiteX18" fmla="*/ 814430 w 3933825"/>
              <a:gd name="connsiteY18" fmla="*/ 5161175 h 6858000"/>
              <a:gd name="connsiteX19" fmla="*/ 723897 w 3933825"/>
              <a:gd name="connsiteY19" fmla="*/ 4914989 h 6858000"/>
              <a:gd name="connsiteX20" fmla="*/ 0 w 3933825"/>
              <a:gd name="connsiteY20" fmla="*/ 0 h 6858000"/>
              <a:gd name="connsiteX21" fmla="*/ 3228975 w 3933825"/>
              <a:gd name="connsiteY21" fmla="*/ 9525 h 6858000"/>
              <a:gd name="connsiteX22" fmla="*/ 3488153 w 3933825"/>
              <a:gd name="connsiteY22" fmla="*/ 2527751 h 6858000"/>
              <a:gd name="connsiteX23" fmla="*/ 3421118 w 3933825"/>
              <a:gd name="connsiteY23" fmla="*/ 2391289 h 6858000"/>
              <a:gd name="connsiteX24" fmla="*/ 2991981 w 3933825"/>
              <a:gd name="connsiteY24" fmla="*/ 1849582 h 6858000"/>
              <a:gd name="connsiteX25" fmla="*/ 2166068 w 3933825"/>
              <a:gd name="connsiteY25" fmla="*/ 1357211 h 6858000"/>
              <a:gd name="connsiteX26" fmla="*/ 1098734 w 3933825"/>
              <a:gd name="connsiteY26" fmla="*/ 1182499 h 6858000"/>
              <a:gd name="connsiteX27" fmla="*/ 0 w 3933825"/>
              <a:gd name="connsiteY27" fmla="*/ 11824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33825" h="6858000">
                <a:moveTo>
                  <a:pt x="3648349" y="4084254"/>
                </a:moveTo>
                <a:lnTo>
                  <a:pt x="3933825" y="6858000"/>
                </a:lnTo>
                <a:lnTo>
                  <a:pt x="0" y="6858000"/>
                </a:lnTo>
                <a:lnTo>
                  <a:pt x="0" y="5629721"/>
                </a:lnTo>
                <a:lnTo>
                  <a:pt x="1397334" y="5629721"/>
                </a:lnTo>
                <a:cubicBezTo>
                  <a:pt x="1873822" y="5629721"/>
                  <a:pt x="2284661" y="5540248"/>
                  <a:pt x="2629850" y="5361300"/>
                </a:cubicBezTo>
                <a:cubicBezTo>
                  <a:pt x="2975039" y="5182352"/>
                  <a:pt x="3241343" y="4936696"/>
                  <a:pt x="3428762" y="4624331"/>
                </a:cubicBezTo>
                <a:cubicBezTo>
                  <a:pt x="3522471" y="4468149"/>
                  <a:pt x="3592753" y="4300981"/>
                  <a:pt x="3639607" y="4122827"/>
                </a:cubicBezTo>
                <a:close/>
                <a:moveTo>
                  <a:pt x="723897" y="1573219"/>
                </a:moveTo>
                <a:lnTo>
                  <a:pt x="955788" y="1573219"/>
                </a:lnTo>
                <a:cubicBezTo>
                  <a:pt x="1186620" y="1573219"/>
                  <a:pt x="1393628" y="1617691"/>
                  <a:pt x="1576811" y="1706636"/>
                </a:cubicBezTo>
                <a:cubicBezTo>
                  <a:pt x="1759994" y="1795580"/>
                  <a:pt x="1916176" y="1925291"/>
                  <a:pt x="2045358" y="2095768"/>
                </a:cubicBezTo>
                <a:cubicBezTo>
                  <a:pt x="2174539" y="2266244"/>
                  <a:pt x="2273013" y="2472722"/>
                  <a:pt x="2340780" y="2715202"/>
                </a:cubicBezTo>
                <a:cubicBezTo>
                  <a:pt x="2408548" y="2957681"/>
                  <a:pt x="2442431" y="3232457"/>
                  <a:pt x="2442431" y="3539526"/>
                </a:cubicBezTo>
                <a:cubicBezTo>
                  <a:pt x="2442431" y="3929188"/>
                  <a:pt x="2391606" y="4249494"/>
                  <a:pt x="2289955" y="4500444"/>
                </a:cubicBezTo>
                <a:cubicBezTo>
                  <a:pt x="2188304" y="4751395"/>
                  <a:pt x="2048534" y="4937225"/>
                  <a:pt x="1870645" y="5057936"/>
                </a:cubicBezTo>
                <a:cubicBezTo>
                  <a:pt x="1692757" y="5178646"/>
                  <a:pt x="1487337" y="5239001"/>
                  <a:pt x="1254387" y="5239001"/>
                </a:cubicBezTo>
                <a:lnTo>
                  <a:pt x="1079675" y="5239001"/>
                </a:lnTo>
                <a:cubicBezTo>
                  <a:pt x="963200" y="5239001"/>
                  <a:pt x="874785" y="5213059"/>
                  <a:pt x="814430" y="5161175"/>
                </a:cubicBezTo>
                <a:cubicBezTo>
                  <a:pt x="754075" y="5109290"/>
                  <a:pt x="723897" y="5027228"/>
                  <a:pt x="723897" y="4914989"/>
                </a:cubicBezTo>
                <a:close/>
                <a:moveTo>
                  <a:pt x="0" y="0"/>
                </a:moveTo>
                <a:lnTo>
                  <a:pt x="3228975" y="9525"/>
                </a:lnTo>
                <a:lnTo>
                  <a:pt x="3488153" y="2527751"/>
                </a:lnTo>
                <a:lnTo>
                  <a:pt x="3421118" y="2391289"/>
                </a:lnTo>
                <a:cubicBezTo>
                  <a:pt x="3308150" y="2188980"/>
                  <a:pt x="3165105" y="2008411"/>
                  <a:pt x="2991981" y="1849582"/>
                </a:cubicBezTo>
                <a:cubicBezTo>
                  <a:pt x="2761149" y="1637810"/>
                  <a:pt x="2485845" y="1473686"/>
                  <a:pt x="2166068" y="1357211"/>
                </a:cubicBezTo>
                <a:cubicBezTo>
                  <a:pt x="1846291" y="1240736"/>
                  <a:pt x="1490514" y="1182499"/>
                  <a:pt x="1098734" y="1182499"/>
                </a:cubicBezTo>
                <a:lnTo>
                  <a:pt x="0" y="1182499"/>
                </a:lnTo>
                <a:close/>
              </a:path>
            </a:pathLst>
          </a:custGeom>
        </p:spPr>
        <p:txBody>
          <a:bodyPr rtlCol="0">
            <a:noAutofit/>
          </a:bodyPr>
          <a:lstStyle/>
          <a:p>
            <a:pPr lvl="0"/>
            <a:endParaRPr lang="id-ID" noProof="0"/>
          </a:p>
        </p:txBody>
      </p:sp>
    </p:spTree>
    <p:extLst>
      <p:ext uri="{BB962C8B-B14F-4D97-AF65-F5344CB8AC3E}">
        <p14:creationId xmlns:p14="http://schemas.microsoft.com/office/powerpoint/2010/main" val="3391737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D72233-5BFD-4E1E-8F9E-CB44F01BC94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EAD8510-0B38-4EC2-94E4-59DEF6DEFC6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FD255A9-1919-4DBE-86B2-9A081A654E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ECAC4CC1-0FAE-45D0-A543-AF15D141FCA9}" type="datetimeFigureOut">
              <a:rPr lang="id-ID"/>
              <a:pPr>
                <a:defRPr/>
              </a:pPr>
              <a:t>13/02/2022</a:t>
            </a:fld>
            <a:endParaRPr lang="id-ID"/>
          </a:p>
        </p:txBody>
      </p:sp>
      <p:sp>
        <p:nvSpPr>
          <p:cNvPr id="5" name="Footer Placeholder 4">
            <a:extLst>
              <a:ext uri="{FF2B5EF4-FFF2-40B4-BE49-F238E27FC236}">
                <a16:creationId xmlns:a16="http://schemas.microsoft.com/office/drawing/2014/main" id="{B2172EAC-0D61-4915-92DE-12FD5B6319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id-ID"/>
          </a:p>
        </p:txBody>
      </p:sp>
      <p:sp>
        <p:nvSpPr>
          <p:cNvPr id="6" name="Slide Number Placeholder 5">
            <a:extLst>
              <a:ext uri="{FF2B5EF4-FFF2-40B4-BE49-F238E27FC236}">
                <a16:creationId xmlns:a16="http://schemas.microsoft.com/office/drawing/2014/main" id="{2533CF45-8A09-4DD3-883E-E6171E4145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B215ECEA-DA9E-415B-A700-B0F8FA137397}" type="slidenum">
              <a:rPr lang="id-ID"/>
              <a:pPr>
                <a:defRPr/>
              </a:pPr>
              <a:t>‹#›</a:t>
            </a:fld>
            <a:endParaRPr lang="id-ID"/>
          </a:p>
        </p:txBody>
      </p:sp>
    </p:spTree>
  </p:cSld>
  <p:clrMap bg1="lt1" tx1="dk1" bg2="lt2" tx2="dk2" accent1="accent1" accent2="accent2" accent3="accent3" accent4="accent4" accent5="accent5" accent6="accent6" hlink="hlink" folHlink="folHlink"/>
  <p:sldLayoutIdLst>
    <p:sldLayoutId id="2147483980" r:id="rId1"/>
    <p:sldLayoutId id="2147483981" r:id="rId2"/>
    <p:sldLayoutId id="2147483984" r:id="rId3"/>
    <p:sldLayoutId id="2147483985" r:id="rId4"/>
    <p:sldLayoutId id="2147483990" r:id="rId5"/>
    <p:sldLayoutId id="2147484011" r:id="rId6"/>
    <p:sldLayoutId id="2147484012" r:id="rId7"/>
    <p:sldLayoutId id="2147484013" r:id="rId8"/>
    <p:sldLayoutId id="2147484014" r:id="rId9"/>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3" name="Picture Placeholder 2" descr="A close-up of a gavel on a table&#10;&#10;Description automatically generated with low confidence">
            <a:extLst>
              <a:ext uri="{FF2B5EF4-FFF2-40B4-BE49-F238E27FC236}">
                <a16:creationId xmlns:a16="http://schemas.microsoft.com/office/drawing/2014/main" id="{D3BE679D-DB42-4F18-B61A-CF2045447EB8}"/>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4658" r="14658"/>
          <a:stretch>
            <a:fillRect/>
          </a:stretch>
        </p:blipFill>
        <p:spPr>
          <a:xfrm>
            <a:off x="636588" y="533400"/>
            <a:ext cx="3905250" cy="5791200"/>
          </a:xfrm>
          <a:solidFill>
            <a:schemeClr val="bg2"/>
          </a:solidFill>
        </p:spPr>
      </p:pic>
      <p:sp>
        <p:nvSpPr>
          <p:cNvPr id="6" name="Rectangle 5">
            <a:extLst>
              <a:ext uri="{FF2B5EF4-FFF2-40B4-BE49-F238E27FC236}">
                <a16:creationId xmlns:a16="http://schemas.microsoft.com/office/drawing/2014/main" id="{228B2BE1-FB84-4C30-84CE-CA08B2F71BAF}"/>
              </a:ext>
            </a:extLst>
          </p:cNvPr>
          <p:cNvSpPr/>
          <p:nvPr/>
        </p:nvSpPr>
        <p:spPr>
          <a:xfrm>
            <a:off x="4276725" y="900113"/>
            <a:ext cx="457200" cy="5057775"/>
          </a:xfrm>
          <a:prstGeom prst="rect">
            <a:avLst/>
          </a:prstGeom>
          <a:solidFill>
            <a:srgbClr val="CA00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7" name="TextBox 6">
            <a:extLst>
              <a:ext uri="{FF2B5EF4-FFF2-40B4-BE49-F238E27FC236}">
                <a16:creationId xmlns:a16="http://schemas.microsoft.com/office/drawing/2014/main" id="{E5FCA5FB-2724-49F6-9FE8-F45CB82E83D9}"/>
              </a:ext>
            </a:extLst>
          </p:cNvPr>
          <p:cNvSpPr txBox="1"/>
          <p:nvPr/>
        </p:nvSpPr>
        <p:spPr>
          <a:xfrm>
            <a:off x="5400675" y="1423988"/>
            <a:ext cx="4467225" cy="1200329"/>
          </a:xfrm>
          <a:prstGeom prst="rect">
            <a:avLst/>
          </a:prstGeom>
          <a:noFill/>
        </p:spPr>
        <p:txBody>
          <a:bodyPr>
            <a:spAutoFit/>
          </a:bodyPr>
          <a:lstStyle/>
          <a:p>
            <a:pPr eaLnBrk="1" fontAlgn="auto" hangingPunct="1">
              <a:spcBef>
                <a:spcPts val="0"/>
              </a:spcBef>
              <a:spcAft>
                <a:spcPts val="600"/>
              </a:spcAft>
              <a:defRPr/>
            </a:pPr>
            <a:r>
              <a:rPr lang="en-US" sz="2400" dirty="0">
                <a:solidFill>
                  <a:schemeClr val="bg2">
                    <a:lumMod val="25000"/>
                  </a:schemeClr>
                </a:solidFill>
                <a:latin typeface="Fraunces 9pt SemiBold" pitchFamily="2" charset="0"/>
              </a:rPr>
              <a:t>We Are the </a:t>
            </a:r>
            <a:r>
              <a:rPr lang="en-US" sz="2400" i="1" dirty="0" err="1">
                <a:solidFill>
                  <a:srgbClr val="CA0016"/>
                </a:solidFill>
                <a:latin typeface="Fraunces 9pt SemiBold" pitchFamily="2" charset="0"/>
              </a:rPr>
              <a:t>Iscoe</a:t>
            </a:r>
            <a:r>
              <a:rPr lang="en-US" sz="2400" i="1" dirty="0">
                <a:solidFill>
                  <a:srgbClr val="CA0016"/>
                </a:solidFill>
                <a:latin typeface="Fraunces 9pt SemiBold" pitchFamily="2" charset="0"/>
              </a:rPr>
              <a:t> Law firm</a:t>
            </a:r>
            <a:r>
              <a:rPr lang="en-US" sz="2400" dirty="0">
                <a:solidFill>
                  <a:srgbClr val="CA0016"/>
                </a:solidFill>
                <a:latin typeface="Fraunces 9pt SemiBold" pitchFamily="2" charset="0"/>
              </a:rPr>
              <a:t>, </a:t>
            </a:r>
            <a:r>
              <a:rPr lang="en-US" sz="2400" dirty="0">
                <a:solidFill>
                  <a:schemeClr val="bg2">
                    <a:lumMod val="25000"/>
                  </a:schemeClr>
                </a:solidFill>
                <a:latin typeface="Fraunces 9pt SemiBold" pitchFamily="2" charset="0"/>
              </a:rPr>
              <a:t>Tell </a:t>
            </a:r>
            <a:br>
              <a:rPr lang="en-US" sz="2400" dirty="0">
                <a:solidFill>
                  <a:schemeClr val="bg2">
                    <a:lumMod val="25000"/>
                  </a:schemeClr>
                </a:solidFill>
                <a:latin typeface="Fraunces 9pt SemiBold" pitchFamily="2" charset="0"/>
              </a:rPr>
            </a:br>
            <a:r>
              <a:rPr lang="en-US" sz="2400" dirty="0">
                <a:solidFill>
                  <a:schemeClr val="bg2">
                    <a:lumMod val="25000"/>
                  </a:schemeClr>
                </a:solidFill>
                <a:latin typeface="Fraunces 9pt SemiBold" pitchFamily="2" charset="0"/>
              </a:rPr>
              <a:t>Us Your Story And We Will Find </a:t>
            </a:r>
            <a:br>
              <a:rPr lang="en-US" sz="2400" dirty="0">
                <a:solidFill>
                  <a:schemeClr val="bg2">
                    <a:lumMod val="25000"/>
                  </a:schemeClr>
                </a:solidFill>
                <a:latin typeface="Fraunces 9pt SemiBold" pitchFamily="2" charset="0"/>
              </a:rPr>
            </a:br>
            <a:r>
              <a:rPr lang="en-US" sz="2400" dirty="0">
                <a:solidFill>
                  <a:schemeClr val="bg2">
                    <a:lumMod val="25000"/>
                  </a:schemeClr>
                </a:solidFill>
                <a:latin typeface="Fraunces 9pt SemiBold" pitchFamily="2" charset="0"/>
              </a:rPr>
              <a:t>A Way To Make It Right For You.</a:t>
            </a:r>
            <a:endParaRPr lang="id-ID" sz="2400" dirty="0">
              <a:solidFill>
                <a:schemeClr val="bg2">
                  <a:lumMod val="25000"/>
                </a:schemeClr>
              </a:solidFill>
              <a:latin typeface="Fraunces 9pt SemiBold" pitchFamily="2" charset="0"/>
            </a:endParaRPr>
          </a:p>
        </p:txBody>
      </p:sp>
      <p:sp>
        <p:nvSpPr>
          <p:cNvPr id="8" name="TextBox 7">
            <a:extLst>
              <a:ext uri="{FF2B5EF4-FFF2-40B4-BE49-F238E27FC236}">
                <a16:creationId xmlns:a16="http://schemas.microsoft.com/office/drawing/2014/main" id="{F075C45C-B4D8-4733-BF0A-8FE210271BB8}"/>
              </a:ext>
            </a:extLst>
          </p:cNvPr>
          <p:cNvSpPr txBox="1"/>
          <p:nvPr/>
        </p:nvSpPr>
        <p:spPr>
          <a:xfrm>
            <a:off x="5400675" y="2988252"/>
            <a:ext cx="5734050" cy="2177263"/>
          </a:xfrm>
          <a:prstGeom prst="rect">
            <a:avLst/>
          </a:prstGeom>
          <a:noFill/>
        </p:spPr>
        <p:txBody>
          <a:bodyPr>
            <a:spAutoFit/>
          </a:bodyPr>
          <a:lstStyle/>
          <a:p>
            <a:pPr algn="just" eaLnBrk="1" fontAlgn="auto" hangingPunct="1">
              <a:lnSpc>
                <a:spcPct val="200000"/>
              </a:lnSpc>
              <a:spcBef>
                <a:spcPts val="0"/>
              </a:spcBef>
              <a:spcAft>
                <a:spcPts val="0"/>
              </a:spcAft>
              <a:defRPr/>
            </a:pPr>
            <a:r>
              <a:rPr lang="en-US" sz="1400" dirty="0">
                <a:latin typeface="Lato" panose="020F0502020204030203" pitchFamily="34" charset="0"/>
              </a:rPr>
              <a:t>Since 1991, Attorney GARY T. ISCOE has been dedicated to holding the powerful accountable for taking advantage of the powerless. From representing clients in serious injury cases, wrongful death cases, class actions, and other lawsuits including medical malpractice, product liability, and more, Gary and his team of attorneys get YOU justice.</a:t>
            </a:r>
            <a:endParaRPr lang="id-ID" sz="1400" dirty="0">
              <a:solidFill>
                <a:schemeClr val="bg2">
                  <a:lumMod val="25000"/>
                </a:schemeClr>
              </a:solidFill>
              <a:latin typeface="Lato" panose="020F0502020204030203" pitchFamily="34" charset="0"/>
            </a:endParaRPr>
          </a:p>
        </p:txBody>
      </p:sp>
      <p:sp>
        <p:nvSpPr>
          <p:cNvPr id="9" name="TextBox 8">
            <a:extLst>
              <a:ext uri="{FF2B5EF4-FFF2-40B4-BE49-F238E27FC236}">
                <a16:creationId xmlns:a16="http://schemas.microsoft.com/office/drawing/2014/main" id="{B9A159D4-C93B-4AAD-A9D1-26E1BA98D98D}"/>
              </a:ext>
            </a:extLst>
          </p:cNvPr>
          <p:cNvSpPr txBox="1"/>
          <p:nvPr/>
        </p:nvSpPr>
        <p:spPr>
          <a:xfrm>
            <a:off x="5400675" y="1184275"/>
            <a:ext cx="4467225" cy="277813"/>
          </a:xfrm>
          <a:prstGeom prst="rect">
            <a:avLst/>
          </a:prstGeom>
          <a:noFill/>
        </p:spPr>
        <p:txBody>
          <a:bodyPr>
            <a:spAutoFit/>
          </a:bodyPr>
          <a:lstStyle/>
          <a:p>
            <a:pPr eaLnBrk="1" fontAlgn="auto" hangingPunct="1">
              <a:spcBef>
                <a:spcPts val="0"/>
              </a:spcBef>
              <a:spcAft>
                <a:spcPts val="600"/>
              </a:spcAft>
              <a:defRPr/>
            </a:pPr>
            <a:r>
              <a:rPr lang="en-US" sz="1200" b="1" spc="300" dirty="0">
                <a:solidFill>
                  <a:srgbClr val="CA0016"/>
                </a:solidFill>
                <a:latin typeface="Fraunces 9pt Light" pitchFamily="2" charset="0"/>
              </a:rPr>
              <a:t>About Us</a:t>
            </a:r>
            <a:endParaRPr lang="id-ID" sz="1200" b="1" spc="300" dirty="0">
              <a:solidFill>
                <a:srgbClr val="CA0016"/>
              </a:solidFill>
              <a:latin typeface="Fraunces 9pt Light" pitchFamily="2" charset="0"/>
            </a:endParaRPr>
          </a:p>
        </p:txBody>
      </p:sp>
      <p:pic>
        <p:nvPicPr>
          <p:cNvPr id="5" name="Picture 4" descr="A red and white sign&#10;&#10;Description automatically generated with medium confidence">
            <a:extLst>
              <a:ext uri="{FF2B5EF4-FFF2-40B4-BE49-F238E27FC236}">
                <a16:creationId xmlns:a16="http://schemas.microsoft.com/office/drawing/2014/main" id="{8AD10651-66DF-48D2-90FF-21B1BA03D0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0835" y="182163"/>
            <a:ext cx="1727779" cy="1002112"/>
          </a:xfrm>
          <a:prstGeom prst="rect">
            <a:avLst/>
          </a:prstGeom>
        </p:spPr>
      </p:pic>
      <p:pic>
        <p:nvPicPr>
          <p:cNvPr id="12" name="Picture 11" descr="Text&#10;&#10;Description automatically generated">
            <a:extLst>
              <a:ext uri="{FF2B5EF4-FFF2-40B4-BE49-F238E27FC236}">
                <a16:creationId xmlns:a16="http://schemas.microsoft.com/office/drawing/2014/main" id="{FA0DB301-D558-4CB0-BE81-8C779CF66F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6112" y="5718534"/>
            <a:ext cx="4175124" cy="60606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53D58DA8-9216-4399-BB58-DD3E1533EA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0" y="282647"/>
            <a:ext cx="11839575" cy="3876675"/>
          </a:xfrm>
          <a:prstGeom prst="rect">
            <a:avLst/>
          </a:prstGeom>
        </p:spPr>
      </p:pic>
      <p:sp>
        <p:nvSpPr>
          <p:cNvPr id="7" name="Rectangle: Top Corners Rounded 6">
            <a:extLst>
              <a:ext uri="{FF2B5EF4-FFF2-40B4-BE49-F238E27FC236}">
                <a16:creationId xmlns:a16="http://schemas.microsoft.com/office/drawing/2014/main" id="{51B6C8BD-1DFE-4D9E-8EBA-57C20DEC8AB7}"/>
              </a:ext>
            </a:extLst>
          </p:cNvPr>
          <p:cNvSpPr/>
          <p:nvPr/>
        </p:nvSpPr>
        <p:spPr>
          <a:xfrm rot="5400000">
            <a:off x="3979863" y="-3694113"/>
            <a:ext cx="3881438" cy="11841163"/>
          </a:xfrm>
          <a:prstGeom prst="round2SameRect">
            <a:avLst>
              <a:gd name="adj1" fmla="val 3249"/>
              <a:gd name="adj2" fmla="val 0"/>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45060" name="TextBox 7">
            <a:extLst>
              <a:ext uri="{FF2B5EF4-FFF2-40B4-BE49-F238E27FC236}">
                <a16:creationId xmlns:a16="http://schemas.microsoft.com/office/drawing/2014/main" id="{33C394E9-A419-4B94-9D90-17AED20CF82A}"/>
              </a:ext>
            </a:extLst>
          </p:cNvPr>
          <p:cNvSpPr txBox="1">
            <a:spLocks noChangeArrowheads="1"/>
          </p:cNvSpPr>
          <p:nvPr/>
        </p:nvSpPr>
        <p:spPr bwMode="auto">
          <a:xfrm>
            <a:off x="546100" y="1398588"/>
            <a:ext cx="802038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pPr>
            <a:r>
              <a:rPr lang="en-US" altLang="en-US" sz="2800" dirty="0">
                <a:solidFill>
                  <a:schemeClr val="bg1"/>
                </a:solidFill>
                <a:latin typeface="Fraunces 9pt SemiBold" pitchFamily="2" charset="0"/>
              </a:rPr>
              <a:t>Since 1991, Attorney GARY T. ISCOE has been dedicated to holding the powerful accountable for taking advantage of the powerless. </a:t>
            </a:r>
            <a:endParaRPr lang="id-ID" altLang="en-US" sz="2800" dirty="0">
              <a:solidFill>
                <a:schemeClr val="bg1"/>
              </a:solidFill>
              <a:latin typeface="Fraunces 9pt SemiBold" pitchFamily="2" charset="0"/>
            </a:endParaRPr>
          </a:p>
        </p:txBody>
      </p:sp>
      <p:sp>
        <p:nvSpPr>
          <p:cNvPr id="9" name="Rectangle: Rounded Corners 8">
            <a:extLst>
              <a:ext uri="{FF2B5EF4-FFF2-40B4-BE49-F238E27FC236}">
                <a16:creationId xmlns:a16="http://schemas.microsoft.com/office/drawing/2014/main" id="{C78806CB-4154-4687-B2E1-41A4D53FCE58}"/>
              </a:ext>
            </a:extLst>
          </p:cNvPr>
          <p:cNvSpPr/>
          <p:nvPr/>
        </p:nvSpPr>
        <p:spPr>
          <a:xfrm>
            <a:off x="4468813" y="3519488"/>
            <a:ext cx="2014537" cy="966787"/>
          </a:xfrm>
          <a:prstGeom prst="roundRect">
            <a:avLst>
              <a:gd name="adj" fmla="val 7763"/>
            </a:avLst>
          </a:prstGeom>
          <a:solidFill>
            <a:schemeClr val="bg1"/>
          </a:solidFill>
          <a:ln>
            <a:noFill/>
          </a:ln>
          <a:effectLst>
            <a:outerShdw blurRad="190500" dist="88900" dir="5400000" sx="95000" sy="95000" algn="t" rotWithShape="0">
              <a:srgbClr val="CA0019">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11" name="TextBox 10">
            <a:extLst>
              <a:ext uri="{FF2B5EF4-FFF2-40B4-BE49-F238E27FC236}">
                <a16:creationId xmlns:a16="http://schemas.microsoft.com/office/drawing/2014/main" id="{0E16C267-3A66-4306-8399-923DB217119F}"/>
              </a:ext>
            </a:extLst>
          </p:cNvPr>
          <p:cNvSpPr txBox="1"/>
          <p:nvPr/>
        </p:nvSpPr>
        <p:spPr>
          <a:xfrm>
            <a:off x="4637088" y="4041775"/>
            <a:ext cx="1933575" cy="307975"/>
          </a:xfrm>
          <a:prstGeom prst="rect">
            <a:avLst/>
          </a:prstGeom>
          <a:noFill/>
        </p:spPr>
        <p:txBody>
          <a:bodyPr>
            <a:spAutoFit/>
          </a:bodyPr>
          <a:lstStyle/>
          <a:p>
            <a:pPr eaLnBrk="1" fontAlgn="auto" hangingPunct="1">
              <a:spcBef>
                <a:spcPts val="0"/>
              </a:spcBef>
              <a:spcAft>
                <a:spcPts val="600"/>
              </a:spcAft>
              <a:defRPr/>
            </a:pPr>
            <a:r>
              <a:rPr lang="en-US" sz="1400" dirty="0">
                <a:solidFill>
                  <a:schemeClr val="bg2">
                    <a:lumMod val="25000"/>
                  </a:schemeClr>
                </a:solidFill>
                <a:latin typeface="Fraunces 9pt SemiBold" pitchFamily="2" charset="0"/>
              </a:rPr>
              <a:t>Happy Clients</a:t>
            </a:r>
            <a:endParaRPr lang="id-ID" sz="1400" dirty="0">
              <a:solidFill>
                <a:schemeClr val="bg2">
                  <a:lumMod val="25000"/>
                </a:schemeClr>
              </a:solidFill>
              <a:latin typeface="Fraunces 9pt SemiBold" pitchFamily="2" charset="0"/>
            </a:endParaRPr>
          </a:p>
        </p:txBody>
      </p:sp>
      <p:sp>
        <p:nvSpPr>
          <p:cNvPr id="12" name="TextBox 11">
            <a:extLst>
              <a:ext uri="{FF2B5EF4-FFF2-40B4-BE49-F238E27FC236}">
                <a16:creationId xmlns:a16="http://schemas.microsoft.com/office/drawing/2014/main" id="{24B8788C-A81E-464A-B76B-EBEF0FFEC572}"/>
              </a:ext>
            </a:extLst>
          </p:cNvPr>
          <p:cNvSpPr txBox="1"/>
          <p:nvPr/>
        </p:nvSpPr>
        <p:spPr>
          <a:xfrm>
            <a:off x="4637088" y="3644900"/>
            <a:ext cx="1933575" cy="461963"/>
          </a:xfrm>
          <a:prstGeom prst="rect">
            <a:avLst/>
          </a:prstGeom>
          <a:noFill/>
        </p:spPr>
        <p:txBody>
          <a:bodyPr>
            <a:spAutoFit/>
          </a:bodyPr>
          <a:lstStyle/>
          <a:p>
            <a:pPr eaLnBrk="1" fontAlgn="auto" hangingPunct="1">
              <a:spcBef>
                <a:spcPts val="0"/>
              </a:spcBef>
              <a:spcAft>
                <a:spcPts val="600"/>
              </a:spcAft>
              <a:defRPr/>
            </a:pPr>
            <a:r>
              <a:rPr lang="en-US" sz="2400" dirty="0">
                <a:solidFill>
                  <a:schemeClr val="bg2">
                    <a:lumMod val="25000"/>
                  </a:schemeClr>
                </a:solidFill>
                <a:latin typeface="Fraunces 9pt Black" pitchFamily="2" charset="0"/>
              </a:rPr>
              <a:t>699+</a:t>
            </a:r>
            <a:endParaRPr lang="id-ID" sz="2400" dirty="0">
              <a:solidFill>
                <a:schemeClr val="bg2">
                  <a:lumMod val="25000"/>
                </a:schemeClr>
              </a:solidFill>
              <a:latin typeface="Fraunces 9pt Black" pitchFamily="2" charset="0"/>
            </a:endParaRPr>
          </a:p>
        </p:txBody>
      </p:sp>
      <p:sp>
        <p:nvSpPr>
          <p:cNvPr id="13" name="Rectangle: Rounded Corners 12">
            <a:extLst>
              <a:ext uri="{FF2B5EF4-FFF2-40B4-BE49-F238E27FC236}">
                <a16:creationId xmlns:a16="http://schemas.microsoft.com/office/drawing/2014/main" id="{2B5930B1-760C-4BD4-AD16-83552A5CCBCB}"/>
              </a:ext>
            </a:extLst>
          </p:cNvPr>
          <p:cNvSpPr/>
          <p:nvPr/>
        </p:nvSpPr>
        <p:spPr>
          <a:xfrm>
            <a:off x="6792913" y="3519488"/>
            <a:ext cx="2014537" cy="966787"/>
          </a:xfrm>
          <a:prstGeom prst="roundRect">
            <a:avLst>
              <a:gd name="adj" fmla="val 7763"/>
            </a:avLst>
          </a:prstGeom>
          <a:solidFill>
            <a:schemeClr val="bg1"/>
          </a:solidFill>
          <a:ln>
            <a:noFill/>
          </a:ln>
          <a:effectLst>
            <a:outerShdw blurRad="190500" dist="88900" dir="5400000" sx="95000" sy="95000" algn="t" rotWithShape="0">
              <a:srgbClr val="CA0019">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14" name="TextBox 13">
            <a:extLst>
              <a:ext uri="{FF2B5EF4-FFF2-40B4-BE49-F238E27FC236}">
                <a16:creationId xmlns:a16="http://schemas.microsoft.com/office/drawing/2014/main" id="{3C5110B4-8AB0-48F8-AC3B-481D7FAB69CB}"/>
              </a:ext>
            </a:extLst>
          </p:cNvPr>
          <p:cNvSpPr txBox="1"/>
          <p:nvPr/>
        </p:nvSpPr>
        <p:spPr>
          <a:xfrm>
            <a:off x="6961188" y="4041775"/>
            <a:ext cx="1933575" cy="307975"/>
          </a:xfrm>
          <a:prstGeom prst="rect">
            <a:avLst/>
          </a:prstGeom>
          <a:noFill/>
        </p:spPr>
        <p:txBody>
          <a:bodyPr>
            <a:spAutoFit/>
          </a:bodyPr>
          <a:lstStyle/>
          <a:p>
            <a:pPr eaLnBrk="1" fontAlgn="auto" hangingPunct="1">
              <a:spcBef>
                <a:spcPts val="0"/>
              </a:spcBef>
              <a:spcAft>
                <a:spcPts val="600"/>
              </a:spcAft>
              <a:defRPr/>
            </a:pPr>
            <a:r>
              <a:rPr lang="en-US" sz="1400" dirty="0">
                <a:solidFill>
                  <a:schemeClr val="bg2">
                    <a:lumMod val="25000"/>
                  </a:schemeClr>
                </a:solidFill>
                <a:latin typeface="Fraunces 9pt SemiBold" pitchFamily="2" charset="0"/>
              </a:rPr>
              <a:t>Case Trial</a:t>
            </a:r>
            <a:endParaRPr lang="id-ID" sz="1400" dirty="0">
              <a:solidFill>
                <a:schemeClr val="bg2">
                  <a:lumMod val="25000"/>
                </a:schemeClr>
              </a:solidFill>
              <a:latin typeface="Fraunces 9pt SemiBold" pitchFamily="2" charset="0"/>
            </a:endParaRPr>
          </a:p>
        </p:txBody>
      </p:sp>
      <p:sp>
        <p:nvSpPr>
          <p:cNvPr id="15" name="TextBox 14">
            <a:extLst>
              <a:ext uri="{FF2B5EF4-FFF2-40B4-BE49-F238E27FC236}">
                <a16:creationId xmlns:a16="http://schemas.microsoft.com/office/drawing/2014/main" id="{F16DE6D0-8EFD-4C22-BC6A-B0B30AF17611}"/>
              </a:ext>
            </a:extLst>
          </p:cNvPr>
          <p:cNvSpPr txBox="1"/>
          <p:nvPr/>
        </p:nvSpPr>
        <p:spPr>
          <a:xfrm>
            <a:off x="6961188" y="3644900"/>
            <a:ext cx="1933575" cy="461963"/>
          </a:xfrm>
          <a:prstGeom prst="rect">
            <a:avLst/>
          </a:prstGeom>
          <a:noFill/>
        </p:spPr>
        <p:txBody>
          <a:bodyPr>
            <a:spAutoFit/>
          </a:bodyPr>
          <a:lstStyle/>
          <a:p>
            <a:pPr eaLnBrk="1" fontAlgn="auto" hangingPunct="1">
              <a:spcBef>
                <a:spcPts val="0"/>
              </a:spcBef>
              <a:spcAft>
                <a:spcPts val="600"/>
              </a:spcAft>
              <a:defRPr/>
            </a:pPr>
            <a:r>
              <a:rPr lang="en-US" sz="2400" dirty="0">
                <a:solidFill>
                  <a:schemeClr val="bg2">
                    <a:lumMod val="25000"/>
                  </a:schemeClr>
                </a:solidFill>
                <a:latin typeface="Fraunces 9pt Black" pitchFamily="2" charset="0"/>
              </a:rPr>
              <a:t>1280+</a:t>
            </a:r>
            <a:endParaRPr lang="id-ID" sz="2400" dirty="0">
              <a:solidFill>
                <a:schemeClr val="bg2">
                  <a:lumMod val="25000"/>
                </a:schemeClr>
              </a:solidFill>
              <a:latin typeface="Fraunces 9pt Black" pitchFamily="2" charset="0"/>
            </a:endParaRPr>
          </a:p>
        </p:txBody>
      </p:sp>
      <p:sp>
        <p:nvSpPr>
          <p:cNvPr id="16" name="Rectangle: Rounded Corners 15">
            <a:extLst>
              <a:ext uri="{FF2B5EF4-FFF2-40B4-BE49-F238E27FC236}">
                <a16:creationId xmlns:a16="http://schemas.microsoft.com/office/drawing/2014/main" id="{0B183045-E3CA-4EA1-89CA-CA9BE7D01549}"/>
              </a:ext>
            </a:extLst>
          </p:cNvPr>
          <p:cNvSpPr/>
          <p:nvPr/>
        </p:nvSpPr>
        <p:spPr>
          <a:xfrm>
            <a:off x="9117013" y="3519488"/>
            <a:ext cx="2014537" cy="966787"/>
          </a:xfrm>
          <a:prstGeom prst="roundRect">
            <a:avLst>
              <a:gd name="adj" fmla="val 7763"/>
            </a:avLst>
          </a:prstGeom>
          <a:solidFill>
            <a:schemeClr val="bg1"/>
          </a:solidFill>
          <a:ln>
            <a:noFill/>
          </a:ln>
          <a:effectLst>
            <a:outerShdw blurRad="190500" dist="88900" dir="5400000" sx="95000" sy="95000" algn="t" rotWithShape="0">
              <a:srgbClr val="C00000">
                <a:alpha val="6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17" name="TextBox 16">
            <a:extLst>
              <a:ext uri="{FF2B5EF4-FFF2-40B4-BE49-F238E27FC236}">
                <a16:creationId xmlns:a16="http://schemas.microsoft.com/office/drawing/2014/main" id="{3FB7A241-EFB7-47E4-995A-C571A587E7E0}"/>
              </a:ext>
            </a:extLst>
          </p:cNvPr>
          <p:cNvSpPr txBox="1"/>
          <p:nvPr/>
        </p:nvSpPr>
        <p:spPr>
          <a:xfrm>
            <a:off x="9285288" y="4041775"/>
            <a:ext cx="1933575" cy="307975"/>
          </a:xfrm>
          <a:prstGeom prst="rect">
            <a:avLst/>
          </a:prstGeom>
          <a:noFill/>
        </p:spPr>
        <p:txBody>
          <a:bodyPr>
            <a:spAutoFit/>
          </a:bodyPr>
          <a:lstStyle/>
          <a:p>
            <a:pPr eaLnBrk="1" fontAlgn="auto" hangingPunct="1">
              <a:spcBef>
                <a:spcPts val="0"/>
              </a:spcBef>
              <a:spcAft>
                <a:spcPts val="600"/>
              </a:spcAft>
              <a:defRPr/>
            </a:pPr>
            <a:r>
              <a:rPr lang="en-US" sz="1400" dirty="0">
                <a:solidFill>
                  <a:schemeClr val="bg2">
                    <a:lumMod val="25000"/>
                  </a:schemeClr>
                </a:solidFill>
                <a:latin typeface="Fraunces 9pt SemiBold" pitchFamily="2" charset="0"/>
              </a:rPr>
              <a:t>Success Case</a:t>
            </a:r>
            <a:endParaRPr lang="id-ID" sz="1400" dirty="0">
              <a:solidFill>
                <a:schemeClr val="bg2">
                  <a:lumMod val="25000"/>
                </a:schemeClr>
              </a:solidFill>
              <a:latin typeface="Fraunces 9pt SemiBold" pitchFamily="2" charset="0"/>
            </a:endParaRPr>
          </a:p>
        </p:txBody>
      </p:sp>
      <p:sp>
        <p:nvSpPr>
          <p:cNvPr id="18" name="TextBox 17">
            <a:extLst>
              <a:ext uri="{FF2B5EF4-FFF2-40B4-BE49-F238E27FC236}">
                <a16:creationId xmlns:a16="http://schemas.microsoft.com/office/drawing/2014/main" id="{64CB633A-49DB-44C6-B8B0-D5AA536DEB29}"/>
              </a:ext>
            </a:extLst>
          </p:cNvPr>
          <p:cNvSpPr txBox="1"/>
          <p:nvPr/>
        </p:nvSpPr>
        <p:spPr>
          <a:xfrm>
            <a:off x="9285288" y="3644900"/>
            <a:ext cx="1933575" cy="461963"/>
          </a:xfrm>
          <a:prstGeom prst="rect">
            <a:avLst/>
          </a:prstGeom>
          <a:noFill/>
        </p:spPr>
        <p:txBody>
          <a:bodyPr>
            <a:spAutoFit/>
          </a:bodyPr>
          <a:lstStyle/>
          <a:p>
            <a:pPr eaLnBrk="1" fontAlgn="auto" hangingPunct="1">
              <a:spcBef>
                <a:spcPts val="0"/>
              </a:spcBef>
              <a:spcAft>
                <a:spcPts val="600"/>
              </a:spcAft>
              <a:defRPr/>
            </a:pPr>
            <a:r>
              <a:rPr lang="en-US" sz="2400" dirty="0">
                <a:solidFill>
                  <a:schemeClr val="bg2">
                    <a:lumMod val="25000"/>
                  </a:schemeClr>
                </a:solidFill>
                <a:latin typeface="Fraunces 9pt Black" pitchFamily="2" charset="0"/>
              </a:rPr>
              <a:t>92%</a:t>
            </a:r>
            <a:endParaRPr lang="id-ID" sz="2400" dirty="0">
              <a:solidFill>
                <a:schemeClr val="bg2">
                  <a:lumMod val="25000"/>
                </a:schemeClr>
              </a:solidFill>
              <a:latin typeface="Fraunces 9pt Black" pitchFamily="2" charset="0"/>
            </a:endParaRPr>
          </a:p>
        </p:txBody>
      </p:sp>
      <p:sp>
        <p:nvSpPr>
          <p:cNvPr id="24" name="TextBox 23">
            <a:extLst>
              <a:ext uri="{FF2B5EF4-FFF2-40B4-BE49-F238E27FC236}">
                <a16:creationId xmlns:a16="http://schemas.microsoft.com/office/drawing/2014/main" id="{831264DE-CCBC-4BD9-B5EF-02AAC2E04D61}"/>
              </a:ext>
            </a:extLst>
          </p:cNvPr>
          <p:cNvSpPr txBox="1"/>
          <p:nvPr/>
        </p:nvSpPr>
        <p:spPr>
          <a:xfrm>
            <a:off x="476668" y="4903093"/>
            <a:ext cx="4825247" cy="1717843"/>
          </a:xfrm>
          <a:prstGeom prst="rect">
            <a:avLst/>
          </a:prstGeom>
          <a:noFill/>
        </p:spPr>
        <p:txBody>
          <a:bodyPr wrap="square">
            <a:spAutoFit/>
          </a:bodyPr>
          <a:lstStyle/>
          <a:p>
            <a:pPr algn="just" eaLnBrk="1" fontAlgn="auto" hangingPunct="1">
              <a:lnSpc>
                <a:spcPct val="150000"/>
              </a:lnSpc>
              <a:spcBef>
                <a:spcPts val="0"/>
              </a:spcBef>
              <a:spcAft>
                <a:spcPts val="0"/>
              </a:spcAft>
              <a:defRPr/>
            </a:pPr>
            <a:r>
              <a:rPr lang="en-US" sz="1200" dirty="0">
                <a:solidFill>
                  <a:schemeClr val="bg2">
                    <a:lumMod val="25000"/>
                  </a:schemeClr>
                </a:solidFill>
                <a:latin typeface="Lato" panose="020F0502020204030203" pitchFamily="34" charset="0"/>
              </a:rPr>
              <a:t>From representing clients in serious injury cases, wrongful death cases, class actions, and other lawsuits including medical malpractice, product liability, and more, Gary and his team of attorneys get YOU justice. At </a:t>
            </a:r>
            <a:r>
              <a:rPr lang="en-US" sz="1200" dirty="0" err="1">
                <a:solidFill>
                  <a:schemeClr val="bg2">
                    <a:lumMod val="25000"/>
                  </a:schemeClr>
                </a:solidFill>
                <a:latin typeface="Lato" panose="020F0502020204030203" pitchFamily="34" charset="0"/>
              </a:rPr>
              <a:t>Iscoe</a:t>
            </a:r>
            <a:r>
              <a:rPr lang="en-US" sz="1200" dirty="0">
                <a:solidFill>
                  <a:schemeClr val="bg2">
                    <a:lumMod val="25000"/>
                  </a:schemeClr>
                </a:solidFill>
                <a:latin typeface="Lato" panose="020F0502020204030203" pitchFamily="34" charset="0"/>
              </a:rPr>
              <a:t> Law Firm, our Florida personal injury attorney team helps people – men and women just like you – fight against insurance companies and other liable parties. </a:t>
            </a:r>
          </a:p>
        </p:txBody>
      </p:sp>
      <p:sp>
        <p:nvSpPr>
          <p:cNvPr id="25" name="TextBox 24">
            <a:extLst>
              <a:ext uri="{FF2B5EF4-FFF2-40B4-BE49-F238E27FC236}">
                <a16:creationId xmlns:a16="http://schemas.microsoft.com/office/drawing/2014/main" id="{E206C499-6257-47C6-AD51-1FC2A1322136}"/>
              </a:ext>
            </a:extLst>
          </p:cNvPr>
          <p:cNvSpPr txBox="1"/>
          <p:nvPr/>
        </p:nvSpPr>
        <p:spPr>
          <a:xfrm>
            <a:off x="5716253" y="4903093"/>
            <a:ext cx="5700461" cy="1717843"/>
          </a:xfrm>
          <a:prstGeom prst="rect">
            <a:avLst/>
          </a:prstGeom>
          <a:noFill/>
        </p:spPr>
        <p:txBody>
          <a:bodyPr wrap="square">
            <a:spAutoFit/>
          </a:bodyPr>
          <a:lstStyle/>
          <a:p>
            <a:pPr algn="just" eaLnBrk="1" fontAlgn="auto" hangingPunct="1">
              <a:lnSpc>
                <a:spcPct val="150000"/>
              </a:lnSpc>
              <a:spcBef>
                <a:spcPts val="0"/>
              </a:spcBef>
              <a:spcAft>
                <a:spcPts val="0"/>
              </a:spcAft>
              <a:defRPr/>
            </a:pPr>
            <a:r>
              <a:rPr lang="en-US" sz="1200" dirty="0">
                <a:solidFill>
                  <a:schemeClr val="bg2">
                    <a:lumMod val="25000"/>
                  </a:schemeClr>
                </a:solidFill>
                <a:latin typeface="Lato" panose="020F0502020204030203" pitchFamily="34" charset="0"/>
              </a:rPr>
              <a:t>After an injury or the death of a loved one, you have rights, and it’s our job to help you exercise those rights. We stand with you, investigating the accident, documenting the seriousness of your injuries, consulting with experts, and advocating on your behalf to eliminate your stress so you can focus on healing. We build strong cases and see them through to settlement or trial to ensure you get fair compensation for the injuries that impact your life.</a:t>
            </a:r>
          </a:p>
        </p:txBody>
      </p:sp>
      <p:pic>
        <p:nvPicPr>
          <p:cNvPr id="19" name="Picture 18">
            <a:extLst>
              <a:ext uri="{FF2B5EF4-FFF2-40B4-BE49-F238E27FC236}">
                <a16:creationId xmlns:a16="http://schemas.microsoft.com/office/drawing/2014/main" id="{72F7550E-784B-4858-B810-C6949D42A0FC}"/>
              </a:ext>
            </a:extLst>
          </p:cNvPr>
          <p:cNvPicPr>
            <a:picLocks noChangeAspect="1"/>
          </p:cNvPicPr>
          <p:nvPr/>
        </p:nvPicPr>
        <p:blipFill>
          <a:blip r:embed="rId4"/>
          <a:stretch>
            <a:fillRect/>
          </a:stretch>
        </p:blipFill>
        <p:spPr>
          <a:xfrm>
            <a:off x="10596145" y="206497"/>
            <a:ext cx="1342464" cy="777965"/>
          </a:xfrm>
          <a:prstGeom prst="rect">
            <a:avLst/>
          </a:prstGeom>
        </p:spPr>
      </p:pic>
      <p:graphicFrame>
        <p:nvGraphicFramePr>
          <p:cNvPr id="4" name="Object 3">
            <a:extLst>
              <a:ext uri="{FF2B5EF4-FFF2-40B4-BE49-F238E27FC236}">
                <a16:creationId xmlns:a16="http://schemas.microsoft.com/office/drawing/2014/main" id="{EC1D4DEE-91FF-4A95-A68A-F2223F08A531}"/>
              </a:ext>
            </a:extLst>
          </p:cNvPr>
          <p:cNvGraphicFramePr>
            <a:graphicFrameLocks noChangeAspect="1"/>
          </p:cNvGraphicFramePr>
          <p:nvPr>
            <p:extLst>
              <p:ext uri="{D42A27DB-BD31-4B8C-83A1-F6EECF244321}">
                <p14:modId xmlns:p14="http://schemas.microsoft.com/office/powerpoint/2010/main" val="906656347"/>
              </p:ext>
            </p:extLst>
          </p:nvPr>
        </p:nvGraphicFramePr>
        <p:xfrm>
          <a:off x="644599" y="3896421"/>
          <a:ext cx="2687108" cy="589853"/>
        </p:xfrm>
        <a:graphic>
          <a:graphicData uri="http://schemas.openxmlformats.org/presentationml/2006/ole">
            <mc:AlternateContent xmlns:mc="http://schemas.openxmlformats.org/markup-compatibility/2006">
              <mc:Choice xmlns:v="urn:schemas-microsoft-com:vml" Requires="v">
                <p:oleObj spid="_x0000_s1035" r:id="rId5" imgW="3123720" imgH="685440" progId="">
                  <p:embed/>
                </p:oleObj>
              </mc:Choice>
              <mc:Fallback>
                <p:oleObj r:id="rId5" imgW="3123720" imgH="685440" progId="">
                  <p:embed/>
                  <p:pic>
                    <p:nvPicPr>
                      <p:cNvPr id="0" name=""/>
                      <p:cNvPicPr/>
                      <p:nvPr/>
                    </p:nvPicPr>
                    <p:blipFill>
                      <a:blip r:embed="rId6"/>
                      <a:stretch>
                        <a:fillRect/>
                      </a:stretch>
                    </p:blipFill>
                    <p:spPr>
                      <a:xfrm>
                        <a:off x="644599" y="3896421"/>
                        <a:ext cx="2687108" cy="589853"/>
                      </a:xfrm>
                      <a:prstGeom prst="rect">
                        <a:avLst/>
                      </a:prstGeom>
                      <a:ln w="12700">
                        <a:solidFill>
                          <a:srgbClr val="CA0019"/>
                        </a:solidFill>
                      </a:ln>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D74DE150-ABF4-41ED-B7DD-49EC2A62A5D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6919" r="6919"/>
          <a:stretch/>
        </p:blipFill>
        <p:spPr>
          <a:xfrm>
            <a:off x="6105525" y="-6350"/>
            <a:ext cx="6086475" cy="6864350"/>
          </a:xfrm>
          <a:custGeom>
            <a:avLst/>
            <a:gdLst>
              <a:gd name="T0" fmla="*/ 0 w 6086473"/>
              <a:gd name="T1" fmla="*/ 5716 h 6863716"/>
              <a:gd name="T2" fmla="*/ 654 w 6086473"/>
              <a:gd name="T3" fmla="*/ 5716 h 6863716"/>
              <a:gd name="T4" fmla="*/ 6086473 w 6086473"/>
              <a:gd name="T5" fmla="*/ 0 h 6863716"/>
              <a:gd name="T6" fmla="*/ 6086473 w 6086473"/>
              <a:gd name="T7" fmla="*/ 6863716 h 6863716"/>
              <a:gd name="T8" fmla="*/ 694361 w 6086473"/>
              <a:gd name="T9" fmla="*/ 6863716 h 6863716"/>
              <a:gd name="T10" fmla="*/ 0 w 6086473"/>
              <a:gd name="T11" fmla="*/ 5716 h 68637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6473" h="6863716">
                <a:moveTo>
                  <a:pt x="0" y="5716"/>
                </a:moveTo>
                <a:lnTo>
                  <a:pt x="654" y="5716"/>
                </a:lnTo>
                <a:lnTo>
                  <a:pt x="6086473" y="0"/>
                </a:lnTo>
                <a:lnTo>
                  <a:pt x="6086473" y="6863716"/>
                </a:lnTo>
                <a:lnTo>
                  <a:pt x="694361" y="6863716"/>
                </a:lnTo>
                <a:lnTo>
                  <a:pt x="0" y="5716"/>
                </a:lnTo>
                <a:close/>
              </a:path>
            </a:pathLst>
          </a:custGeom>
          <a:solidFill>
            <a:schemeClr val="bg2"/>
          </a:solidFill>
        </p:spPr>
      </p:pic>
      <p:sp>
        <p:nvSpPr>
          <p:cNvPr id="24" name="Oval 23">
            <a:extLst>
              <a:ext uri="{FF2B5EF4-FFF2-40B4-BE49-F238E27FC236}">
                <a16:creationId xmlns:a16="http://schemas.microsoft.com/office/drawing/2014/main" id="{BD1A8AF9-2E75-4D0E-B3FD-4BF9BC91DE88}"/>
              </a:ext>
            </a:extLst>
          </p:cNvPr>
          <p:cNvSpPr/>
          <p:nvPr/>
        </p:nvSpPr>
        <p:spPr>
          <a:xfrm>
            <a:off x="890588" y="4848225"/>
            <a:ext cx="1246187" cy="1246188"/>
          </a:xfrm>
          <a:prstGeom prst="ellipse">
            <a:avLst/>
          </a:prstGeom>
          <a:solidFill>
            <a:srgbClr val="CA00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7" name="Rectangle 6">
            <a:extLst>
              <a:ext uri="{FF2B5EF4-FFF2-40B4-BE49-F238E27FC236}">
                <a16:creationId xmlns:a16="http://schemas.microsoft.com/office/drawing/2014/main" id="{F3E6AD4E-1F2A-4DE5-B978-68E18BD9867E}"/>
              </a:ext>
            </a:extLst>
          </p:cNvPr>
          <p:cNvSpPr/>
          <p:nvPr/>
        </p:nvSpPr>
        <p:spPr>
          <a:xfrm>
            <a:off x="6040438" y="896938"/>
            <a:ext cx="992187" cy="5064125"/>
          </a:xfrm>
          <a:custGeom>
            <a:avLst/>
            <a:gdLst>
              <a:gd name="connsiteX0" fmla="*/ 0 w 457201"/>
              <a:gd name="connsiteY0" fmla="*/ 0 h 5057774"/>
              <a:gd name="connsiteX1" fmla="*/ 457201 w 457201"/>
              <a:gd name="connsiteY1" fmla="*/ 0 h 5057774"/>
              <a:gd name="connsiteX2" fmla="*/ 457201 w 457201"/>
              <a:gd name="connsiteY2" fmla="*/ 5057774 h 5057774"/>
              <a:gd name="connsiteX3" fmla="*/ 0 w 457201"/>
              <a:gd name="connsiteY3" fmla="*/ 5057774 h 5057774"/>
              <a:gd name="connsiteX4" fmla="*/ 0 w 457201"/>
              <a:gd name="connsiteY4" fmla="*/ 0 h 5057774"/>
              <a:gd name="connsiteX0" fmla="*/ 0 w 1059181"/>
              <a:gd name="connsiteY0" fmla="*/ 0 h 5065394"/>
              <a:gd name="connsiteX1" fmla="*/ 457201 w 1059181"/>
              <a:gd name="connsiteY1" fmla="*/ 0 h 5065394"/>
              <a:gd name="connsiteX2" fmla="*/ 1059181 w 1059181"/>
              <a:gd name="connsiteY2" fmla="*/ 5065394 h 5065394"/>
              <a:gd name="connsiteX3" fmla="*/ 0 w 1059181"/>
              <a:gd name="connsiteY3" fmla="*/ 5057774 h 5065394"/>
              <a:gd name="connsiteX4" fmla="*/ 0 w 1059181"/>
              <a:gd name="connsiteY4" fmla="*/ 0 h 5065394"/>
              <a:gd name="connsiteX0" fmla="*/ 0 w 1059181"/>
              <a:gd name="connsiteY0" fmla="*/ 0 h 5065394"/>
              <a:gd name="connsiteX1" fmla="*/ 457201 w 1059181"/>
              <a:gd name="connsiteY1" fmla="*/ 0 h 5065394"/>
              <a:gd name="connsiteX2" fmla="*/ 1059181 w 1059181"/>
              <a:gd name="connsiteY2" fmla="*/ 5065394 h 5065394"/>
              <a:gd name="connsiteX3" fmla="*/ 487680 w 1059181"/>
              <a:gd name="connsiteY3" fmla="*/ 5061584 h 5065394"/>
              <a:gd name="connsiteX4" fmla="*/ 0 w 1059181"/>
              <a:gd name="connsiteY4" fmla="*/ 0 h 5065394"/>
              <a:gd name="connsiteX0" fmla="*/ 0 w 992125"/>
              <a:gd name="connsiteY0" fmla="*/ 0 h 5065394"/>
              <a:gd name="connsiteX1" fmla="*/ 457201 w 992125"/>
              <a:gd name="connsiteY1" fmla="*/ 0 h 5065394"/>
              <a:gd name="connsiteX2" fmla="*/ 992125 w 992125"/>
              <a:gd name="connsiteY2" fmla="*/ 5065394 h 5065394"/>
              <a:gd name="connsiteX3" fmla="*/ 487680 w 992125"/>
              <a:gd name="connsiteY3" fmla="*/ 5061584 h 5065394"/>
              <a:gd name="connsiteX4" fmla="*/ 0 w 992125"/>
              <a:gd name="connsiteY4" fmla="*/ 0 h 5065394"/>
              <a:gd name="connsiteX0" fmla="*/ 0 w 992125"/>
              <a:gd name="connsiteY0" fmla="*/ 0 h 5065394"/>
              <a:gd name="connsiteX1" fmla="*/ 457201 w 992125"/>
              <a:gd name="connsiteY1" fmla="*/ 0 h 5065394"/>
              <a:gd name="connsiteX2" fmla="*/ 992125 w 992125"/>
              <a:gd name="connsiteY2" fmla="*/ 5065394 h 5065394"/>
              <a:gd name="connsiteX3" fmla="*/ 513080 w 992125"/>
              <a:gd name="connsiteY3" fmla="*/ 5061584 h 5065394"/>
              <a:gd name="connsiteX4" fmla="*/ 0 w 992125"/>
              <a:gd name="connsiteY4" fmla="*/ 0 h 50653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2125" h="5065394">
                <a:moveTo>
                  <a:pt x="0" y="0"/>
                </a:moveTo>
                <a:lnTo>
                  <a:pt x="457201" y="0"/>
                </a:lnTo>
                <a:lnTo>
                  <a:pt x="992125" y="5065394"/>
                </a:lnTo>
                <a:lnTo>
                  <a:pt x="513080" y="5061584"/>
                </a:lnTo>
                <a:lnTo>
                  <a:pt x="0" y="0"/>
                </a:lnTo>
                <a:close/>
              </a:path>
            </a:pathLst>
          </a:custGeom>
          <a:solidFill>
            <a:srgbClr val="CA00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41989" name="TextBox 10">
            <a:extLst>
              <a:ext uri="{FF2B5EF4-FFF2-40B4-BE49-F238E27FC236}">
                <a16:creationId xmlns:a16="http://schemas.microsoft.com/office/drawing/2014/main" id="{DC3CD4F4-3291-462B-8417-EA2CFF42F989}"/>
              </a:ext>
            </a:extLst>
          </p:cNvPr>
          <p:cNvSpPr txBox="1">
            <a:spLocks noChangeArrowheads="1"/>
          </p:cNvSpPr>
          <p:nvPr/>
        </p:nvSpPr>
        <p:spPr bwMode="auto">
          <a:xfrm>
            <a:off x="741363" y="1062038"/>
            <a:ext cx="4633912" cy="261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lnSpc>
                <a:spcPct val="150000"/>
              </a:lnSpc>
              <a:spcBef>
                <a:spcPts val="400"/>
              </a:spcBef>
              <a:spcAft>
                <a:spcPts val="400"/>
              </a:spcAft>
            </a:pPr>
            <a:r>
              <a:rPr lang="en-US" altLang="en-US" sz="2800" b="1" i="1" dirty="0">
                <a:solidFill>
                  <a:srgbClr val="CA0016"/>
                </a:solidFill>
                <a:latin typeface="Calisto MT" panose="02040603050505030304" pitchFamily="18" charset="0"/>
              </a:rPr>
              <a:t>“I pride myself on getting my clients back to their daily lives with the necessary compensation to do so.”</a:t>
            </a:r>
            <a:endParaRPr lang="id-ID" altLang="en-US" sz="2800" b="1" i="1" dirty="0">
              <a:solidFill>
                <a:srgbClr val="CA0016"/>
              </a:solidFill>
              <a:latin typeface="Calisto MT" panose="02040603050505030304" pitchFamily="18" charset="0"/>
            </a:endParaRPr>
          </a:p>
        </p:txBody>
      </p:sp>
      <p:sp>
        <p:nvSpPr>
          <p:cNvPr id="20" name="TextBox 19">
            <a:extLst>
              <a:ext uri="{FF2B5EF4-FFF2-40B4-BE49-F238E27FC236}">
                <a16:creationId xmlns:a16="http://schemas.microsoft.com/office/drawing/2014/main" id="{9597305B-BEB6-48BB-8190-3827C842D5CD}"/>
              </a:ext>
            </a:extLst>
          </p:cNvPr>
          <p:cNvSpPr txBox="1"/>
          <p:nvPr/>
        </p:nvSpPr>
        <p:spPr>
          <a:xfrm>
            <a:off x="2249488" y="5149850"/>
            <a:ext cx="2505075" cy="379413"/>
          </a:xfrm>
          <a:prstGeom prst="rect">
            <a:avLst/>
          </a:prstGeom>
          <a:noFill/>
        </p:spPr>
        <p:txBody>
          <a:bodyPr>
            <a:spAutoFit/>
          </a:bodyPr>
          <a:lstStyle/>
          <a:p>
            <a:pPr eaLnBrk="1" fontAlgn="auto" hangingPunct="1">
              <a:lnSpc>
                <a:spcPct val="110000"/>
              </a:lnSpc>
              <a:spcBef>
                <a:spcPts val="400"/>
              </a:spcBef>
              <a:spcAft>
                <a:spcPts val="400"/>
              </a:spcAft>
              <a:defRPr/>
            </a:pPr>
            <a:r>
              <a:rPr lang="en-US" b="1" dirty="0">
                <a:solidFill>
                  <a:schemeClr val="bg2">
                    <a:lumMod val="25000"/>
                  </a:schemeClr>
                </a:solidFill>
                <a:latin typeface="Playfair Display Black" pitchFamily="2" charset="0"/>
              </a:rPr>
              <a:t>Gary T. </a:t>
            </a:r>
            <a:r>
              <a:rPr lang="en-US" b="1" dirty="0" err="1">
                <a:solidFill>
                  <a:schemeClr val="bg2">
                    <a:lumMod val="25000"/>
                  </a:schemeClr>
                </a:solidFill>
                <a:latin typeface="Playfair Display Black" pitchFamily="2" charset="0"/>
              </a:rPr>
              <a:t>Iscoe</a:t>
            </a:r>
            <a:endParaRPr lang="id-ID" b="1" dirty="0">
              <a:solidFill>
                <a:schemeClr val="bg2">
                  <a:lumMod val="25000"/>
                </a:schemeClr>
              </a:solidFill>
              <a:latin typeface="Playfair Display Black" pitchFamily="2" charset="0"/>
            </a:endParaRPr>
          </a:p>
        </p:txBody>
      </p:sp>
      <p:sp>
        <p:nvSpPr>
          <p:cNvPr id="23" name="TextBox 22">
            <a:extLst>
              <a:ext uri="{FF2B5EF4-FFF2-40B4-BE49-F238E27FC236}">
                <a16:creationId xmlns:a16="http://schemas.microsoft.com/office/drawing/2014/main" id="{7A9CCDA3-C7A5-4249-BC7D-DF7F166727E7}"/>
              </a:ext>
            </a:extLst>
          </p:cNvPr>
          <p:cNvSpPr txBox="1"/>
          <p:nvPr/>
        </p:nvSpPr>
        <p:spPr>
          <a:xfrm>
            <a:off x="2249488" y="5529263"/>
            <a:ext cx="2505075" cy="266700"/>
          </a:xfrm>
          <a:prstGeom prst="rect">
            <a:avLst/>
          </a:prstGeom>
          <a:noFill/>
        </p:spPr>
        <p:txBody>
          <a:bodyPr>
            <a:spAutoFit/>
          </a:bodyPr>
          <a:lstStyle/>
          <a:p>
            <a:pPr eaLnBrk="1" fontAlgn="auto" hangingPunct="1">
              <a:lnSpc>
                <a:spcPct val="110000"/>
              </a:lnSpc>
              <a:spcBef>
                <a:spcPts val="400"/>
              </a:spcBef>
              <a:spcAft>
                <a:spcPts val="400"/>
              </a:spcAft>
              <a:defRPr/>
            </a:pPr>
            <a:r>
              <a:rPr lang="en-US" sz="1100" i="1" dirty="0">
                <a:solidFill>
                  <a:schemeClr val="bg2">
                    <a:lumMod val="25000"/>
                  </a:schemeClr>
                </a:solidFill>
                <a:latin typeface="Fraunces 9pt" pitchFamily="2" charset="0"/>
              </a:rPr>
              <a:t>Esquire &amp; Founding Partner</a:t>
            </a:r>
            <a:endParaRPr lang="id-ID" sz="1100" i="1" dirty="0">
              <a:solidFill>
                <a:schemeClr val="bg2">
                  <a:lumMod val="25000"/>
                </a:schemeClr>
              </a:solidFill>
              <a:latin typeface="Fraunces 9pt" pitchFamily="2" charset="0"/>
            </a:endParaRPr>
          </a:p>
        </p:txBody>
      </p:sp>
      <p:pic>
        <p:nvPicPr>
          <p:cNvPr id="3" name="Picture Placeholder 2" descr="A person in a suit&#10;&#10;Description automatically generated with medium confidence">
            <a:extLst>
              <a:ext uri="{FF2B5EF4-FFF2-40B4-BE49-F238E27FC236}">
                <a16:creationId xmlns:a16="http://schemas.microsoft.com/office/drawing/2014/main" id="{1B6F9D74-93CF-4748-BCE0-C710A16833E3}"/>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4808" b="4808"/>
          <a:stretch>
            <a:fillRect/>
          </a:stretch>
        </p:blipFill>
        <p:spPr>
          <a:xfrm>
            <a:off x="933450" y="4891088"/>
            <a:ext cx="1158875" cy="1160462"/>
          </a:xfrm>
          <a:custGeom>
            <a:avLst/>
            <a:gdLst>
              <a:gd name="T0" fmla="*/ 579806 w 922337"/>
              <a:gd name="T1" fmla="*/ 0 h 922277"/>
              <a:gd name="T2" fmla="*/ 1147832 w 922337"/>
              <a:gd name="T3" fmla="*/ 462955 h 922277"/>
              <a:gd name="T4" fmla="*/ 1159510 w 922337"/>
              <a:gd name="T5" fmla="*/ 578797 h 922277"/>
              <a:gd name="T6" fmla="*/ 1159510 w 922337"/>
              <a:gd name="T7" fmla="*/ 580817 h 922277"/>
              <a:gd name="T8" fmla="*/ 1147832 w 922337"/>
              <a:gd name="T9" fmla="*/ 696658 h 922277"/>
              <a:gd name="T10" fmla="*/ 696657 w 922337"/>
              <a:gd name="T11" fmla="*/ 1147833 h 922277"/>
              <a:gd name="T12" fmla="*/ 581565 w 922337"/>
              <a:gd name="T13" fmla="*/ 1159435 h 922277"/>
              <a:gd name="T14" fmla="*/ 578047 w 922337"/>
              <a:gd name="T15" fmla="*/ 1159435 h 922277"/>
              <a:gd name="T16" fmla="*/ 462954 w 922337"/>
              <a:gd name="T17" fmla="*/ 1147833 h 922277"/>
              <a:gd name="T18" fmla="*/ 0 w 922337"/>
              <a:gd name="T19" fmla="*/ 579806 h 922277"/>
              <a:gd name="T20" fmla="*/ 579806 w 922337"/>
              <a:gd name="T21" fmla="*/ 0 h 9222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22337" h="922277">
                <a:moveTo>
                  <a:pt x="461209" y="0"/>
                </a:moveTo>
                <a:cubicBezTo>
                  <a:pt x="684088" y="0"/>
                  <a:pt x="870042" y="158094"/>
                  <a:pt x="913048" y="368259"/>
                </a:cubicBezTo>
                <a:lnTo>
                  <a:pt x="922337" y="460406"/>
                </a:lnTo>
                <a:lnTo>
                  <a:pt x="922337" y="462013"/>
                </a:lnTo>
                <a:lnTo>
                  <a:pt x="913048" y="554159"/>
                </a:lnTo>
                <a:cubicBezTo>
                  <a:pt x="876186" y="734301"/>
                  <a:pt x="734301" y="876186"/>
                  <a:pt x="554159" y="913048"/>
                </a:cubicBezTo>
                <a:lnTo>
                  <a:pt x="462608" y="922277"/>
                </a:lnTo>
                <a:lnTo>
                  <a:pt x="459810" y="922277"/>
                </a:lnTo>
                <a:lnTo>
                  <a:pt x="368259" y="913048"/>
                </a:lnTo>
                <a:cubicBezTo>
                  <a:pt x="158094" y="870042"/>
                  <a:pt x="0" y="684088"/>
                  <a:pt x="0" y="461209"/>
                </a:cubicBezTo>
                <a:cubicBezTo>
                  <a:pt x="0" y="206490"/>
                  <a:pt x="206490" y="0"/>
                  <a:pt x="461209" y="0"/>
                </a:cubicBezTo>
                <a:close/>
              </a:path>
            </a:pathLst>
          </a:custGeom>
          <a:solidFill>
            <a:schemeClr val="bg2"/>
          </a:solidFill>
        </p:spPr>
      </p:pic>
      <p:pic>
        <p:nvPicPr>
          <p:cNvPr id="6" name="Picture 5">
            <a:extLst>
              <a:ext uri="{FF2B5EF4-FFF2-40B4-BE49-F238E27FC236}">
                <a16:creationId xmlns:a16="http://schemas.microsoft.com/office/drawing/2014/main" id="{73412F2F-D49E-40B2-A8A2-CB27BC013ACC}"/>
              </a:ext>
            </a:extLst>
          </p:cNvPr>
          <p:cNvPicPr>
            <a:picLocks noChangeAspect="1"/>
          </p:cNvPicPr>
          <p:nvPr/>
        </p:nvPicPr>
        <p:blipFill>
          <a:blip r:embed="rId5"/>
          <a:stretch>
            <a:fillRect/>
          </a:stretch>
        </p:blipFill>
        <p:spPr>
          <a:xfrm>
            <a:off x="10220978" y="222829"/>
            <a:ext cx="1725318" cy="999831"/>
          </a:xfrm>
          <a:prstGeom prst="rect">
            <a:avLst/>
          </a:prstGeom>
        </p:spPr>
      </p:pic>
      <p:pic>
        <p:nvPicPr>
          <p:cNvPr id="10" name="Picture 9" descr="Text&#10;&#10;Description automatically generated">
            <a:extLst>
              <a:ext uri="{FF2B5EF4-FFF2-40B4-BE49-F238E27FC236}">
                <a16:creationId xmlns:a16="http://schemas.microsoft.com/office/drawing/2014/main" id="{A91F7B60-E6D4-4BB9-B60C-0B49B4BB54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86634" y="5709303"/>
            <a:ext cx="3468687" cy="50351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C6EF3C-233D-4EB4-93A3-DADC499EEE10}"/>
              </a:ext>
            </a:extLst>
          </p:cNvPr>
          <p:cNvSpPr txBox="1"/>
          <p:nvPr/>
        </p:nvSpPr>
        <p:spPr>
          <a:xfrm>
            <a:off x="3784600" y="869950"/>
            <a:ext cx="4622800" cy="830263"/>
          </a:xfrm>
          <a:prstGeom prst="rect">
            <a:avLst/>
          </a:prstGeom>
          <a:noFill/>
        </p:spPr>
        <p:txBody>
          <a:bodyPr>
            <a:spAutoFit/>
          </a:bodyPr>
          <a:lstStyle/>
          <a:p>
            <a:pPr algn="ctr" eaLnBrk="1" fontAlgn="auto" hangingPunct="1">
              <a:spcBef>
                <a:spcPts val="0"/>
              </a:spcBef>
              <a:spcAft>
                <a:spcPts val="600"/>
              </a:spcAft>
              <a:defRPr/>
            </a:pPr>
            <a:r>
              <a:rPr lang="en-US" sz="2400" dirty="0">
                <a:solidFill>
                  <a:schemeClr val="bg1"/>
                </a:solidFill>
                <a:latin typeface="Fraunces 9pt SemiBold" pitchFamily="2" charset="0"/>
              </a:rPr>
              <a:t>What Our Recent Clients Say </a:t>
            </a:r>
            <a:br>
              <a:rPr lang="en-US" sz="2400" dirty="0">
                <a:solidFill>
                  <a:schemeClr val="bg1"/>
                </a:solidFill>
                <a:latin typeface="Fraunces 9pt SemiBold" pitchFamily="2" charset="0"/>
              </a:rPr>
            </a:br>
            <a:r>
              <a:rPr lang="en-US" sz="2400" dirty="0">
                <a:solidFill>
                  <a:schemeClr val="bg1"/>
                </a:solidFill>
                <a:latin typeface="Fraunces 9pt SemiBold" pitchFamily="2" charset="0"/>
              </a:rPr>
              <a:t>About the </a:t>
            </a:r>
            <a:r>
              <a:rPr lang="en-US" sz="2400" dirty="0" err="1">
                <a:solidFill>
                  <a:schemeClr val="bg1"/>
                </a:solidFill>
                <a:latin typeface="Fraunces 9pt SemiBold" pitchFamily="2" charset="0"/>
              </a:rPr>
              <a:t>Iscoe</a:t>
            </a:r>
            <a:r>
              <a:rPr lang="en-US" sz="2400" dirty="0">
                <a:solidFill>
                  <a:schemeClr val="bg1"/>
                </a:solidFill>
                <a:latin typeface="Fraunces 9pt SemiBold" pitchFamily="2" charset="0"/>
              </a:rPr>
              <a:t> Law firm</a:t>
            </a:r>
          </a:p>
        </p:txBody>
      </p:sp>
      <p:sp>
        <p:nvSpPr>
          <p:cNvPr id="4" name="TextBox 3">
            <a:extLst>
              <a:ext uri="{FF2B5EF4-FFF2-40B4-BE49-F238E27FC236}">
                <a16:creationId xmlns:a16="http://schemas.microsoft.com/office/drawing/2014/main" id="{48FFC8FA-CBD1-4422-9DFD-F4DCBE54B2EB}"/>
              </a:ext>
            </a:extLst>
          </p:cNvPr>
          <p:cNvSpPr txBox="1"/>
          <p:nvPr/>
        </p:nvSpPr>
        <p:spPr>
          <a:xfrm>
            <a:off x="4248150" y="595956"/>
            <a:ext cx="3695700" cy="369332"/>
          </a:xfrm>
          <a:prstGeom prst="rect">
            <a:avLst/>
          </a:prstGeom>
          <a:noFill/>
        </p:spPr>
        <p:txBody>
          <a:bodyPr>
            <a:spAutoFit/>
          </a:bodyPr>
          <a:lstStyle/>
          <a:p>
            <a:pPr algn="ctr" eaLnBrk="1" fontAlgn="auto" hangingPunct="1">
              <a:spcBef>
                <a:spcPts val="0"/>
              </a:spcBef>
              <a:spcAft>
                <a:spcPts val="600"/>
              </a:spcAft>
              <a:defRPr/>
            </a:pPr>
            <a:r>
              <a:rPr lang="en-US" b="1" spc="300" dirty="0">
                <a:solidFill>
                  <a:srgbClr val="EA001C"/>
                </a:solidFill>
                <a:latin typeface="Fraunces 9pt Light" pitchFamily="2" charset="0"/>
              </a:rPr>
              <a:t>Testimonials</a:t>
            </a:r>
            <a:endParaRPr lang="id-ID" b="1" spc="300" dirty="0">
              <a:solidFill>
                <a:srgbClr val="EA001C"/>
              </a:solidFill>
              <a:latin typeface="Fraunces 9pt Light" pitchFamily="2" charset="0"/>
            </a:endParaRPr>
          </a:p>
        </p:txBody>
      </p:sp>
      <p:sp>
        <p:nvSpPr>
          <p:cNvPr id="24" name="Rectangle: Top Corners Rounded 23">
            <a:extLst>
              <a:ext uri="{FF2B5EF4-FFF2-40B4-BE49-F238E27FC236}">
                <a16:creationId xmlns:a16="http://schemas.microsoft.com/office/drawing/2014/main" id="{1A25573D-07D8-4688-885C-77C89645D1E5}"/>
              </a:ext>
            </a:extLst>
          </p:cNvPr>
          <p:cNvSpPr/>
          <p:nvPr/>
        </p:nvSpPr>
        <p:spPr>
          <a:xfrm rot="16200000">
            <a:off x="4169569" y="2505869"/>
            <a:ext cx="3852863" cy="3343275"/>
          </a:xfrm>
          <a:prstGeom prst="round2SameRect">
            <a:avLst>
              <a:gd name="adj1" fmla="val 0"/>
              <a:gd name="adj2" fmla="val 0"/>
            </a:avLst>
          </a:prstGeom>
          <a:solidFill>
            <a:schemeClr val="bg2">
              <a:lumMod val="10000"/>
              <a:alpha val="84000"/>
            </a:schemeClr>
          </a:solidFill>
          <a:ln>
            <a:solidFill>
              <a:srgbClr val="CA00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46085" name="TextBox 24">
            <a:extLst>
              <a:ext uri="{FF2B5EF4-FFF2-40B4-BE49-F238E27FC236}">
                <a16:creationId xmlns:a16="http://schemas.microsoft.com/office/drawing/2014/main" id="{F28D29A9-3168-40BB-A078-CB2015FC3B82}"/>
              </a:ext>
            </a:extLst>
          </p:cNvPr>
          <p:cNvSpPr txBox="1">
            <a:spLocks noChangeArrowheads="1"/>
          </p:cNvSpPr>
          <p:nvPr/>
        </p:nvSpPr>
        <p:spPr bwMode="auto">
          <a:xfrm>
            <a:off x="5774458" y="2809875"/>
            <a:ext cx="1901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pPr>
            <a:r>
              <a:rPr lang="en-US" altLang="en-US" b="1" dirty="0">
                <a:solidFill>
                  <a:schemeClr val="bg1"/>
                </a:solidFill>
                <a:latin typeface="Playfair Display" pitchFamily="2" charset="0"/>
              </a:rPr>
              <a:t>Shyla M.</a:t>
            </a:r>
          </a:p>
        </p:txBody>
      </p:sp>
      <p:grpSp>
        <p:nvGrpSpPr>
          <p:cNvPr id="27" name="Group 26">
            <a:extLst>
              <a:ext uri="{FF2B5EF4-FFF2-40B4-BE49-F238E27FC236}">
                <a16:creationId xmlns:a16="http://schemas.microsoft.com/office/drawing/2014/main" id="{C635B183-18F9-4952-A58E-28D738D5AC08}"/>
              </a:ext>
            </a:extLst>
          </p:cNvPr>
          <p:cNvGrpSpPr/>
          <p:nvPr/>
        </p:nvGrpSpPr>
        <p:grpSpPr>
          <a:xfrm>
            <a:off x="5868450" y="3226170"/>
            <a:ext cx="1157789" cy="188670"/>
            <a:chOff x="6901006" y="1527965"/>
            <a:chExt cx="1157789" cy="188670"/>
          </a:xfrm>
          <a:solidFill>
            <a:srgbClr val="EFBF69"/>
          </a:solidFill>
        </p:grpSpPr>
        <p:sp>
          <p:nvSpPr>
            <p:cNvPr id="28" name="Star: 5 Points 27">
              <a:extLst>
                <a:ext uri="{FF2B5EF4-FFF2-40B4-BE49-F238E27FC236}">
                  <a16:creationId xmlns:a16="http://schemas.microsoft.com/office/drawing/2014/main" id="{B3BE76B9-4B62-45BF-AA15-3CF8A09DEDEE}"/>
                </a:ext>
              </a:extLst>
            </p:cNvPr>
            <p:cNvSpPr/>
            <p:nvPr/>
          </p:nvSpPr>
          <p:spPr>
            <a:xfrm>
              <a:off x="6901006" y="1527965"/>
              <a:ext cx="188670" cy="188670"/>
            </a:xfrm>
            <a:prstGeom prst="star5">
              <a:avLst>
                <a:gd name="adj" fmla="val 23487"/>
                <a:gd name="hf" fmla="val 105146"/>
                <a:gd name="vf" fmla="val 110557"/>
              </a:avLst>
            </a:prstGeom>
            <a:grpFill/>
            <a:ln w="9525">
              <a:solidFill>
                <a:srgbClr val="ECB7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29" name="Star: 5 Points 28">
              <a:extLst>
                <a:ext uri="{FF2B5EF4-FFF2-40B4-BE49-F238E27FC236}">
                  <a16:creationId xmlns:a16="http://schemas.microsoft.com/office/drawing/2014/main" id="{2B3EFD00-1F97-48BD-A23C-987ABB6E2DAA}"/>
                </a:ext>
              </a:extLst>
            </p:cNvPr>
            <p:cNvSpPr/>
            <p:nvPr/>
          </p:nvSpPr>
          <p:spPr>
            <a:xfrm>
              <a:off x="7147386" y="1527965"/>
              <a:ext cx="188670" cy="188670"/>
            </a:xfrm>
            <a:prstGeom prst="star5">
              <a:avLst>
                <a:gd name="adj" fmla="val 23487"/>
                <a:gd name="hf" fmla="val 105146"/>
                <a:gd name="vf" fmla="val 110557"/>
              </a:avLst>
            </a:prstGeom>
            <a:grpFill/>
            <a:ln w="9525">
              <a:solidFill>
                <a:srgbClr val="ECB7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30" name="Star: 5 Points 29">
              <a:extLst>
                <a:ext uri="{FF2B5EF4-FFF2-40B4-BE49-F238E27FC236}">
                  <a16:creationId xmlns:a16="http://schemas.microsoft.com/office/drawing/2014/main" id="{8D3B95A8-B642-4A38-9070-462B22F6124C}"/>
                </a:ext>
              </a:extLst>
            </p:cNvPr>
            <p:cNvSpPr/>
            <p:nvPr/>
          </p:nvSpPr>
          <p:spPr>
            <a:xfrm>
              <a:off x="7388512" y="1527965"/>
              <a:ext cx="188670" cy="188670"/>
            </a:xfrm>
            <a:prstGeom prst="star5">
              <a:avLst>
                <a:gd name="adj" fmla="val 23487"/>
                <a:gd name="hf" fmla="val 105146"/>
                <a:gd name="vf" fmla="val 110557"/>
              </a:avLst>
            </a:prstGeom>
            <a:grpFill/>
            <a:ln w="9525">
              <a:solidFill>
                <a:srgbClr val="ECB7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31" name="Star: 5 Points 30">
              <a:extLst>
                <a:ext uri="{FF2B5EF4-FFF2-40B4-BE49-F238E27FC236}">
                  <a16:creationId xmlns:a16="http://schemas.microsoft.com/office/drawing/2014/main" id="{B244776B-97D8-4785-B000-363096F47793}"/>
                </a:ext>
              </a:extLst>
            </p:cNvPr>
            <p:cNvSpPr/>
            <p:nvPr/>
          </p:nvSpPr>
          <p:spPr>
            <a:xfrm>
              <a:off x="7629638" y="1527965"/>
              <a:ext cx="188670" cy="188670"/>
            </a:xfrm>
            <a:prstGeom prst="star5">
              <a:avLst>
                <a:gd name="adj" fmla="val 23487"/>
                <a:gd name="hf" fmla="val 105146"/>
                <a:gd name="vf" fmla="val 110557"/>
              </a:avLst>
            </a:prstGeom>
            <a:grpFill/>
            <a:ln w="9525">
              <a:solidFill>
                <a:srgbClr val="ECB7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32" name="Star: 5 Points 31">
              <a:extLst>
                <a:ext uri="{FF2B5EF4-FFF2-40B4-BE49-F238E27FC236}">
                  <a16:creationId xmlns:a16="http://schemas.microsoft.com/office/drawing/2014/main" id="{A65ED0FE-867A-4DDD-9D72-5DFB937FB0E5}"/>
                </a:ext>
              </a:extLst>
            </p:cNvPr>
            <p:cNvSpPr/>
            <p:nvPr/>
          </p:nvSpPr>
          <p:spPr>
            <a:xfrm>
              <a:off x="7870125" y="1527965"/>
              <a:ext cx="188670" cy="188670"/>
            </a:xfrm>
            <a:prstGeom prst="star5">
              <a:avLst>
                <a:gd name="adj" fmla="val 23487"/>
                <a:gd name="hf" fmla="val 105146"/>
                <a:gd name="vf" fmla="val 110557"/>
              </a:avLst>
            </a:prstGeom>
            <a:grpFill/>
            <a:ln w="9525">
              <a:solidFill>
                <a:srgbClr val="ECB7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grpSp>
      <p:sp>
        <p:nvSpPr>
          <p:cNvPr id="46089" name="TextBox 34">
            <a:extLst>
              <a:ext uri="{FF2B5EF4-FFF2-40B4-BE49-F238E27FC236}">
                <a16:creationId xmlns:a16="http://schemas.microsoft.com/office/drawing/2014/main" id="{4FC9E8D2-E1A9-463C-AECE-2F5D694DFF26}"/>
              </a:ext>
            </a:extLst>
          </p:cNvPr>
          <p:cNvSpPr txBox="1">
            <a:spLocks noChangeArrowheads="1"/>
          </p:cNvSpPr>
          <p:nvPr/>
        </p:nvSpPr>
        <p:spPr bwMode="auto">
          <a:xfrm>
            <a:off x="4668838" y="3677591"/>
            <a:ext cx="2854325" cy="199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just" eaLnBrk="1" hangingPunct="1">
              <a:lnSpc>
                <a:spcPct val="150000"/>
              </a:lnSpc>
            </a:pPr>
            <a:r>
              <a:rPr lang="en-US" altLang="en-US" sz="1200" dirty="0">
                <a:solidFill>
                  <a:schemeClr val="bg1"/>
                </a:solidFill>
                <a:latin typeface="Lato" panose="020F0502020204030203" pitchFamily="34" charset="0"/>
              </a:rPr>
              <a:t>I worked at a chiropractor office that delt with mainly injury cases. </a:t>
            </a:r>
            <a:r>
              <a:rPr lang="en-US" altLang="en-US" sz="1200" dirty="0" err="1">
                <a:solidFill>
                  <a:schemeClr val="bg1"/>
                </a:solidFill>
                <a:latin typeface="Lato" panose="020F0502020204030203" pitchFamily="34" charset="0"/>
              </a:rPr>
              <a:t>Iscoe</a:t>
            </a:r>
            <a:r>
              <a:rPr lang="en-US" altLang="en-US" sz="1200" dirty="0">
                <a:solidFill>
                  <a:schemeClr val="bg1"/>
                </a:solidFill>
                <a:latin typeface="Lato" panose="020F0502020204030203" pitchFamily="34" charset="0"/>
              </a:rPr>
              <a:t> was one of the law firms we worked with and I must say he is very kind, understanding and is always willing to help you get you what you need. You will not be disappointed…</a:t>
            </a:r>
          </a:p>
        </p:txBody>
      </p:sp>
      <p:sp>
        <p:nvSpPr>
          <p:cNvPr id="54" name="Rectangle: Top Corners Rounded 53">
            <a:extLst>
              <a:ext uri="{FF2B5EF4-FFF2-40B4-BE49-F238E27FC236}">
                <a16:creationId xmlns:a16="http://schemas.microsoft.com/office/drawing/2014/main" id="{FDFD392F-2372-4426-9A6A-ADA5C9A533D6}"/>
              </a:ext>
            </a:extLst>
          </p:cNvPr>
          <p:cNvSpPr/>
          <p:nvPr/>
        </p:nvSpPr>
        <p:spPr>
          <a:xfrm rot="16200000">
            <a:off x="7999412" y="2505076"/>
            <a:ext cx="3852863" cy="3344862"/>
          </a:xfrm>
          <a:prstGeom prst="round2SameRect">
            <a:avLst>
              <a:gd name="adj1" fmla="val 0"/>
              <a:gd name="adj2" fmla="val 0"/>
            </a:avLst>
          </a:prstGeom>
          <a:solidFill>
            <a:schemeClr val="bg2">
              <a:lumMod val="10000"/>
              <a:alpha val="84000"/>
            </a:schemeClr>
          </a:solidFill>
          <a:ln>
            <a:solidFill>
              <a:srgbClr val="CA00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46091" name="TextBox 54">
            <a:extLst>
              <a:ext uri="{FF2B5EF4-FFF2-40B4-BE49-F238E27FC236}">
                <a16:creationId xmlns:a16="http://schemas.microsoft.com/office/drawing/2014/main" id="{A5033557-BC75-4B26-A425-F64CA0819318}"/>
              </a:ext>
            </a:extLst>
          </p:cNvPr>
          <p:cNvSpPr txBox="1">
            <a:spLocks noChangeArrowheads="1"/>
          </p:cNvSpPr>
          <p:nvPr/>
        </p:nvSpPr>
        <p:spPr bwMode="auto">
          <a:xfrm>
            <a:off x="9577388" y="2624931"/>
            <a:ext cx="1901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pPr>
            <a:r>
              <a:rPr lang="en-US" altLang="en-US" b="1" dirty="0" err="1">
                <a:solidFill>
                  <a:schemeClr val="bg1"/>
                </a:solidFill>
                <a:latin typeface="Playfair Display" pitchFamily="2" charset="0"/>
              </a:rPr>
              <a:t>Jalina</a:t>
            </a:r>
            <a:r>
              <a:rPr lang="en-US" altLang="en-US" b="1" dirty="0">
                <a:solidFill>
                  <a:schemeClr val="bg1"/>
                </a:solidFill>
                <a:latin typeface="Playfair Display" pitchFamily="2" charset="0"/>
              </a:rPr>
              <a:t> H.</a:t>
            </a:r>
          </a:p>
        </p:txBody>
      </p:sp>
      <p:sp>
        <p:nvSpPr>
          <p:cNvPr id="46092" name="TextBox 55">
            <a:extLst>
              <a:ext uri="{FF2B5EF4-FFF2-40B4-BE49-F238E27FC236}">
                <a16:creationId xmlns:a16="http://schemas.microsoft.com/office/drawing/2014/main" id="{038A5B21-434F-400F-9D8D-186B08DBEBC5}"/>
              </a:ext>
            </a:extLst>
          </p:cNvPr>
          <p:cNvSpPr txBox="1">
            <a:spLocks noChangeArrowheads="1"/>
          </p:cNvSpPr>
          <p:nvPr/>
        </p:nvSpPr>
        <p:spPr bwMode="auto">
          <a:xfrm>
            <a:off x="9577388" y="2891631"/>
            <a:ext cx="19018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pPr>
            <a:r>
              <a:rPr lang="en-US" altLang="en-US" sz="1100" i="1">
                <a:solidFill>
                  <a:srgbClr val="EFBF69"/>
                </a:solidFill>
                <a:latin typeface="Lato" panose="020F0502020204030203" pitchFamily="34" charset="0"/>
              </a:rPr>
              <a:t>Businessman</a:t>
            </a:r>
            <a:endParaRPr lang="id-ID" altLang="en-US" sz="1100" i="1">
              <a:solidFill>
                <a:srgbClr val="EFBF69"/>
              </a:solidFill>
              <a:latin typeface="Lato" panose="020F0502020204030203" pitchFamily="34" charset="0"/>
            </a:endParaRPr>
          </a:p>
        </p:txBody>
      </p:sp>
      <p:grpSp>
        <p:nvGrpSpPr>
          <p:cNvPr id="57" name="Group 56">
            <a:extLst>
              <a:ext uri="{FF2B5EF4-FFF2-40B4-BE49-F238E27FC236}">
                <a16:creationId xmlns:a16="http://schemas.microsoft.com/office/drawing/2014/main" id="{2AE0BD09-45CE-4541-AF7D-7FEECF034D13}"/>
              </a:ext>
            </a:extLst>
          </p:cNvPr>
          <p:cNvGrpSpPr/>
          <p:nvPr/>
        </p:nvGrpSpPr>
        <p:grpSpPr>
          <a:xfrm>
            <a:off x="9698770" y="3200916"/>
            <a:ext cx="1157789" cy="188670"/>
            <a:chOff x="6901006" y="1527965"/>
            <a:chExt cx="1157789" cy="188670"/>
          </a:xfrm>
          <a:solidFill>
            <a:srgbClr val="EFBF69"/>
          </a:solidFill>
        </p:grpSpPr>
        <p:sp>
          <p:nvSpPr>
            <p:cNvPr id="61" name="Star: 5 Points 60">
              <a:extLst>
                <a:ext uri="{FF2B5EF4-FFF2-40B4-BE49-F238E27FC236}">
                  <a16:creationId xmlns:a16="http://schemas.microsoft.com/office/drawing/2014/main" id="{B9A5136F-A705-4451-B00A-F57BAAE80928}"/>
                </a:ext>
              </a:extLst>
            </p:cNvPr>
            <p:cNvSpPr/>
            <p:nvPr/>
          </p:nvSpPr>
          <p:spPr>
            <a:xfrm>
              <a:off x="6901006" y="1527965"/>
              <a:ext cx="188670" cy="188670"/>
            </a:xfrm>
            <a:prstGeom prst="star5">
              <a:avLst>
                <a:gd name="adj" fmla="val 23487"/>
                <a:gd name="hf" fmla="val 105146"/>
                <a:gd name="vf" fmla="val 110557"/>
              </a:avLst>
            </a:prstGeom>
            <a:grpFill/>
            <a:ln w="9525">
              <a:solidFill>
                <a:srgbClr val="ECB7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62" name="Star: 5 Points 61">
              <a:extLst>
                <a:ext uri="{FF2B5EF4-FFF2-40B4-BE49-F238E27FC236}">
                  <a16:creationId xmlns:a16="http://schemas.microsoft.com/office/drawing/2014/main" id="{F4C4F77C-7957-414D-8780-37DCCC633E03}"/>
                </a:ext>
              </a:extLst>
            </p:cNvPr>
            <p:cNvSpPr/>
            <p:nvPr/>
          </p:nvSpPr>
          <p:spPr>
            <a:xfrm>
              <a:off x="7147386" y="1527965"/>
              <a:ext cx="188670" cy="188670"/>
            </a:xfrm>
            <a:prstGeom prst="star5">
              <a:avLst>
                <a:gd name="adj" fmla="val 23487"/>
                <a:gd name="hf" fmla="val 105146"/>
                <a:gd name="vf" fmla="val 110557"/>
              </a:avLst>
            </a:prstGeom>
            <a:grpFill/>
            <a:ln w="9525">
              <a:solidFill>
                <a:srgbClr val="ECB7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63" name="Star: 5 Points 62">
              <a:extLst>
                <a:ext uri="{FF2B5EF4-FFF2-40B4-BE49-F238E27FC236}">
                  <a16:creationId xmlns:a16="http://schemas.microsoft.com/office/drawing/2014/main" id="{509D50D4-811F-4828-8DC6-483DF3577174}"/>
                </a:ext>
              </a:extLst>
            </p:cNvPr>
            <p:cNvSpPr/>
            <p:nvPr/>
          </p:nvSpPr>
          <p:spPr>
            <a:xfrm>
              <a:off x="7388512" y="1527965"/>
              <a:ext cx="188670" cy="188670"/>
            </a:xfrm>
            <a:prstGeom prst="star5">
              <a:avLst>
                <a:gd name="adj" fmla="val 23487"/>
                <a:gd name="hf" fmla="val 105146"/>
                <a:gd name="vf" fmla="val 110557"/>
              </a:avLst>
            </a:prstGeom>
            <a:grpFill/>
            <a:ln w="9525">
              <a:solidFill>
                <a:srgbClr val="ECB7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64" name="Star: 5 Points 63">
              <a:extLst>
                <a:ext uri="{FF2B5EF4-FFF2-40B4-BE49-F238E27FC236}">
                  <a16:creationId xmlns:a16="http://schemas.microsoft.com/office/drawing/2014/main" id="{84023239-18BF-40C9-BF4D-C79F677948EB}"/>
                </a:ext>
              </a:extLst>
            </p:cNvPr>
            <p:cNvSpPr/>
            <p:nvPr/>
          </p:nvSpPr>
          <p:spPr>
            <a:xfrm>
              <a:off x="7629638" y="1527965"/>
              <a:ext cx="188670" cy="188670"/>
            </a:xfrm>
            <a:prstGeom prst="star5">
              <a:avLst>
                <a:gd name="adj" fmla="val 23487"/>
                <a:gd name="hf" fmla="val 105146"/>
                <a:gd name="vf" fmla="val 110557"/>
              </a:avLst>
            </a:prstGeom>
            <a:grpFill/>
            <a:ln w="9525">
              <a:solidFill>
                <a:srgbClr val="ECB7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65" name="Star: 5 Points 64">
              <a:extLst>
                <a:ext uri="{FF2B5EF4-FFF2-40B4-BE49-F238E27FC236}">
                  <a16:creationId xmlns:a16="http://schemas.microsoft.com/office/drawing/2014/main" id="{574A6B07-09E5-443A-86AA-37BDA52E61AA}"/>
                </a:ext>
              </a:extLst>
            </p:cNvPr>
            <p:cNvSpPr/>
            <p:nvPr/>
          </p:nvSpPr>
          <p:spPr>
            <a:xfrm>
              <a:off x="7870125" y="1527965"/>
              <a:ext cx="188670" cy="188670"/>
            </a:xfrm>
            <a:prstGeom prst="star5">
              <a:avLst>
                <a:gd name="adj" fmla="val 23487"/>
                <a:gd name="hf" fmla="val 105146"/>
                <a:gd name="vf" fmla="val 110557"/>
              </a:avLst>
            </a:prstGeom>
            <a:grpFill/>
            <a:ln w="9525">
              <a:solidFill>
                <a:srgbClr val="ECB7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grpSp>
      <p:sp>
        <p:nvSpPr>
          <p:cNvPr id="46095" name="TextBox 59">
            <a:extLst>
              <a:ext uri="{FF2B5EF4-FFF2-40B4-BE49-F238E27FC236}">
                <a16:creationId xmlns:a16="http://schemas.microsoft.com/office/drawing/2014/main" id="{5E80BE06-F381-43B8-817C-6FA3CD239384}"/>
              </a:ext>
            </a:extLst>
          </p:cNvPr>
          <p:cNvSpPr txBox="1">
            <a:spLocks noChangeArrowheads="1"/>
          </p:cNvSpPr>
          <p:nvPr/>
        </p:nvSpPr>
        <p:spPr bwMode="auto">
          <a:xfrm>
            <a:off x="8497888" y="3700952"/>
            <a:ext cx="2855912" cy="1163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just" eaLnBrk="1" hangingPunct="1">
              <a:lnSpc>
                <a:spcPct val="150000"/>
              </a:lnSpc>
            </a:pPr>
            <a:r>
              <a:rPr lang="en-US" altLang="en-US" sz="1200" dirty="0">
                <a:solidFill>
                  <a:schemeClr val="bg1"/>
                </a:solidFill>
                <a:latin typeface="Lato" panose="020F0502020204030203" pitchFamily="34" charset="0"/>
              </a:rPr>
              <a:t>Clearly knowledge and helped me out with my issue. Truly an amazing attorney. Would definitely use again if needed.</a:t>
            </a:r>
          </a:p>
        </p:txBody>
      </p:sp>
      <p:sp>
        <p:nvSpPr>
          <p:cNvPr id="67" name="Rectangle: Top Corners Rounded 66">
            <a:extLst>
              <a:ext uri="{FF2B5EF4-FFF2-40B4-BE49-F238E27FC236}">
                <a16:creationId xmlns:a16="http://schemas.microsoft.com/office/drawing/2014/main" id="{C4305C36-A8C7-4C00-8C6C-053F951DB97B}"/>
              </a:ext>
            </a:extLst>
          </p:cNvPr>
          <p:cNvSpPr/>
          <p:nvPr/>
        </p:nvSpPr>
        <p:spPr>
          <a:xfrm rot="16200000">
            <a:off x="339725" y="2505075"/>
            <a:ext cx="3852863" cy="3344863"/>
          </a:xfrm>
          <a:prstGeom prst="round2SameRect">
            <a:avLst>
              <a:gd name="adj1" fmla="val 0"/>
              <a:gd name="adj2" fmla="val 0"/>
            </a:avLst>
          </a:prstGeom>
          <a:solidFill>
            <a:schemeClr val="bg2">
              <a:lumMod val="10000"/>
              <a:alpha val="84000"/>
            </a:schemeClr>
          </a:solidFill>
          <a:ln>
            <a:solidFill>
              <a:srgbClr val="CA00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46097" name="TextBox 67">
            <a:extLst>
              <a:ext uri="{FF2B5EF4-FFF2-40B4-BE49-F238E27FC236}">
                <a16:creationId xmlns:a16="http://schemas.microsoft.com/office/drawing/2014/main" id="{A332A82A-28B6-46B2-ADDB-238E0E228F66}"/>
              </a:ext>
            </a:extLst>
          </p:cNvPr>
          <p:cNvSpPr txBox="1">
            <a:spLocks noChangeArrowheads="1"/>
          </p:cNvSpPr>
          <p:nvPr/>
        </p:nvSpPr>
        <p:spPr bwMode="auto">
          <a:xfrm>
            <a:off x="1963880" y="2811773"/>
            <a:ext cx="1900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Aft>
                <a:spcPts val="600"/>
              </a:spcAft>
            </a:pPr>
            <a:r>
              <a:rPr lang="en-US" altLang="en-US" b="1" dirty="0">
                <a:solidFill>
                  <a:schemeClr val="bg1"/>
                </a:solidFill>
                <a:latin typeface="Playfair Display" pitchFamily="2" charset="0"/>
              </a:rPr>
              <a:t>Robin D.</a:t>
            </a:r>
          </a:p>
        </p:txBody>
      </p:sp>
      <p:grpSp>
        <p:nvGrpSpPr>
          <p:cNvPr id="70" name="Group 69">
            <a:extLst>
              <a:ext uri="{FF2B5EF4-FFF2-40B4-BE49-F238E27FC236}">
                <a16:creationId xmlns:a16="http://schemas.microsoft.com/office/drawing/2014/main" id="{C2A2AB29-6880-48AC-8AC0-B7FF05066436}"/>
              </a:ext>
            </a:extLst>
          </p:cNvPr>
          <p:cNvGrpSpPr/>
          <p:nvPr/>
        </p:nvGrpSpPr>
        <p:grpSpPr>
          <a:xfrm>
            <a:off x="2038130" y="3222069"/>
            <a:ext cx="1157789" cy="188670"/>
            <a:chOff x="6901006" y="1527965"/>
            <a:chExt cx="1157789" cy="188670"/>
          </a:xfrm>
          <a:solidFill>
            <a:srgbClr val="EFBF69"/>
          </a:solidFill>
        </p:grpSpPr>
        <p:sp>
          <p:nvSpPr>
            <p:cNvPr id="74" name="Star: 5 Points 73">
              <a:extLst>
                <a:ext uri="{FF2B5EF4-FFF2-40B4-BE49-F238E27FC236}">
                  <a16:creationId xmlns:a16="http://schemas.microsoft.com/office/drawing/2014/main" id="{BCA67377-F978-4E0C-A6B4-F3A1F8301C33}"/>
                </a:ext>
              </a:extLst>
            </p:cNvPr>
            <p:cNvSpPr/>
            <p:nvPr/>
          </p:nvSpPr>
          <p:spPr>
            <a:xfrm>
              <a:off x="6901006" y="1527965"/>
              <a:ext cx="188670" cy="188670"/>
            </a:xfrm>
            <a:prstGeom prst="star5">
              <a:avLst>
                <a:gd name="adj" fmla="val 23487"/>
                <a:gd name="hf" fmla="val 105146"/>
                <a:gd name="vf" fmla="val 110557"/>
              </a:avLst>
            </a:prstGeom>
            <a:grpFill/>
            <a:ln w="9525">
              <a:solidFill>
                <a:srgbClr val="ECB7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75" name="Star: 5 Points 74">
              <a:extLst>
                <a:ext uri="{FF2B5EF4-FFF2-40B4-BE49-F238E27FC236}">
                  <a16:creationId xmlns:a16="http://schemas.microsoft.com/office/drawing/2014/main" id="{598D87C7-2288-4BE0-B624-03DD7D94F6F2}"/>
                </a:ext>
              </a:extLst>
            </p:cNvPr>
            <p:cNvSpPr/>
            <p:nvPr/>
          </p:nvSpPr>
          <p:spPr>
            <a:xfrm>
              <a:off x="7147386" y="1527965"/>
              <a:ext cx="188670" cy="188670"/>
            </a:xfrm>
            <a:prstGeom prst="star5">
              <a:avLst>
                <a:gd name="adj" fmla="val 23487"/>
                <a:gd name="hf" fmla="val 105146"/>
                <a:gd name="vf" fmla="val 110557"/>
              </a:avLst>
            </a:prstGeom>
            <a:grpFill/>
            <a:ln w="9525">
              <a:solidFill>
                <a:srgbClr val="ECB7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76" name="Star: 5 Points 75">
              <a:extLst>
                <a:ext uri="{FF2B5EF4-FFF2-40B4-BE49-F238E27FC236}">
                  <a16:creationId xmlns:a16="http://schemas.microsoft.com/office/drawing/2014/main" id="{2274B6CF-3A29-45E3-AA2B-A8A35758B967}"/>
                </a:ext>
              </a:extLst>
            </p:cNvPr>
            <p:cNvSpPr/>
            <p:nvPr/>
          </p:nvSpPr>
          <p:spPr>
            <a:xfrm>
              <a:off x="7388512" y="1527965"/>
              <a:ext cx="188670" cy="188670"/>
            </a:xfrm>
            <a:prstGeom prst="star5">
              <a:avLst>
                <a:gd name="adj" fmla="val 23487"/>
                <a:gd name="hf" fmla="val 105146"/>
                <a:gd name="vf" fmla="val 110557"/>
              </a:avLst>
            </a:prstGeom>
            <a:grpFill/>
            <a:ln w="9525">
              <a:solidFill>
                <a:srgbClr val="ECB7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77" name="Star: 5 Points 76">
              <a:extLst>
                <a:ext uri="{FF2B5EF4-FFF2-40B4-BE49-F238E27FC236}">
                  <a16:creationId xmlns:a16="http://schemas.microsoft.com/office/drawing/2014/main" id="{6D30997A-564A-43FF-AA8E-39AE26D9F39B}"/>
                </a:ext>
              </a:extLst>
            </p:cNvPr>
            <p:cNvSpPr/>
            <p:nvPr/>
          </p:nvSpPr>
          <p:spPr>
            <a:xfrm>
              <a:off x="7629638" y="1527965"/>
              <a:ext cx="188670" cy="188670"/>
            </a:xfrm>
            <a:prstGeom prst="star5">
              <a:avLst>
                <a:gd name="adj" fmla="val 23487"/>
                <a:gd name="hf" fmla="val 105146"/>
                <a:gd name="vf" fmla="val 110557"/>
              </a:avLst>
            </a:prstGeom>
            <a:grpFill/>
            <a:ln w="9525">
              <a:solidFill>
                <a:srgbClr val="ECB7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78" name="Star: 5 Points 77">
              <a:extLst>
                <a:ext uri="{FF2B5EF4-FFF2-40B4-BE49-F238E27FC236}">
                  <a16:creationId xmlns:a16="http://schemas.microsoft.com/office/drawing/2014/main" id="{68D36005-7D94-4F4F-ADBB-7A626A4972E3}"/>
                </a:ext>
              </a:extLst>
            </p:cNvPr>
            <p:cNvSpPr/>
            <p:nvPr/>
          </p:nvSpPr>
          <p:spPr>
            <a:xfrm>
              <a:off x="7870125" y="1527965"/>
              <a:ext cx="188670" cy="188670"/>
            </a:xfrm>
            <a:prstGeom prst="star5">
              <a:avLst>
                <a:gd name="adj" fmla="val 23487"/>
                <a:gd name="hf" fmla="val 105146"/>
                <a:gd name="vf" fmla="val 110557"/>
              </a:avLst>
            </a:prstGeom>
            <a:grpFill/>
            <a:ln w="9525">
              <a:solidFill>
                <a:srgbClr val="ECB73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grpSp>
      <p:sp>
        <p:nvSpPr>
          <p:cNvPr id="71" name="Oval 70">
            <a:extLst>
              <a:ext uri="{FF2B5EF4-FFF2-40B4-BE49-F238E27FC236}">
                <a16:creationId xmlns:a16="http://schemas.microsoft.com/office/drawing/2014/main" id="{EB81199D-7D1E-4ABA-8969-F3FF0A453A58}"/>
              </a:ext>
            </a:extLst>
          </p:cNvPr>
          <p:cNvSpPr/>
          <p:nvPr/>
        </p:nvSpPr>
        <p:spPr>
          <a:xfrm>
            <a:off x="1031424" y="2763971"/>
            <a:ext cx="752207" cy="752208"/>
          </a:xfrm>
          <a:prstGeom prst="ellipse">
            <a:avLst/>
          </a:prstGeom>
          <a:solidFill>
            <a:srgbClr val="EFBF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46101" name="TextBox 72">
            <a:extLst>
              <a:ext uri="{FF2B5EF4-FFF2-40B4-BE49-F238E27FC236}">
                <a16:creationId xmlns:a16="http://schemas.microsoft.com/office/drawing/2014/main" id="{685D1486-DA84-43EC-B904-47C92D30A8B2}"/>
              </a:ext>
            </a:extLst>
          </p:cNvPr>
          <p:cNvSpPr txBox="1">
            <a:spLocks noChangeArrowheads="1"/>
          </p:cNvSpPr>
          <p:nvPr/>
        </p:nvSpPr>
        <p:spPr bwMode="auto">
          <a:xfrm>
            <a:off x="838200" y="3759918"/>
            <a:ext cx="2855913" cy="199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just" eaLnBrk="1" hangingPunct="1">
              <a:lnSpc>
                <a:spcPct val="150000"/>
              </a:lnSpc>
            </a:pPr>
            <a:r>
              <a:rPr lang="en-US" altLang="en-US" sz="1200" dirty="0">
                <a:solidFill>
                  <a:schemeClr val="bg1"/>
                </a:solidFill>
                <a:latin typeface="Lato" panose="020F0502020204030203" pitchFamily="34" charset="0"/>
              </a:rPr>
              <a:t>Gary </a:t>
            </a:r>
            <a:r>
              <a:rPr lang="en-US" altLang="en-US" sz="1200" dirty="0" err="1">
                <a:solidFill>
                  <a:schemeClr val="bg1"/>
                </a:solidFill>
                <a:latin typeface="Lato" panose="020F0502020204030203" pitchFamily="34" charset="0"/>
              </a:rPr>
              <a:t>Iscoe</a:t>
            </a:r>
            <a:r>
              <a:rPr lang="en-US" altLang="en-US" sz="1200" dirty="0">
                <a:solidFill>
                  <a:schemeClr val="bg1"/>
                </a:solidFill>
                <a:latin typeface="Lato" panose="020F0502020204030203" pitchFamily="34" charset="0"/>
              </a:rPr>
              <a:t> is more than a top notch Personal Injury attorney. He is an icon in our community.  He has been making sure all of our friends, neighbors, and family have been properly compensated for injuries and damages to make them whole again. </a:t>
            </a:r>
          </a:p>
        </p:txBody>
      </p:sp>
      <p:sp>
        <p:nvSpPr>
          <p:cNvPr id="88" name="Rectangle 87">
            <a:extLst>
              <a:ext uri="{FF2B5EF4-FFF2-40B4-BE49-F238E27FC236}">
                <a16:creationId xmlns:a16="http://schemas.microsoft.com/office/drawing/2014/main" id="{52F4AEDC-E2CD-47C4-873B-1A98AB248113}"/>
              </a:ext>
            </a:extLst>
          </p:cNvPr>
          <p:cNvSpPr/>
          <p:nvPr/>
        </p:nvSpPr>
        <p:spPr>
          <a:xfrm rot="5400000">
            <a:off x="2129631" y="5378088"/>
            <a:ext cx="193675" cy="1404938"/>
          </a:xfrm>
          <a:prstGeom prst="rect">
            <a:avLst/>
          </a:prstGeom>
          <a:solidFill>
            <a:srgbClr val="CA00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91" name="Rectangle 90">
            <a:extLst>
              <a:ext uri="{FF2B5EF4-FFF2-40B4-BE49-F238E27FC236}">
                <a16:creationId xmlns:a16="http://schemas.microsoft.com/office/drawing/2014/main" id="{21943EE9-1EE4-4C35-862B-36A96C07715D}"/>
              </a:ext>
            </a:extLst>
          </p:cNvPr>
          <p:cNvSpPr/>
          <p:nvPr/>
        </p:nvSpPr>
        <p:spPr>
          <a:xfrm rot="5400000">
            <a:off x="5993747" y="5388610"/>
            <a:ext cx="193675" cy="1404938"/>
          </a:xfrm>
          <a:prstGeom prst="rect">
            <a:avLst/>
          </a:prstGeom>
          <a:solidFill>
            <a:srgbClr val="CA00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92" name="Rectangle 91">
            <a:extLst>
              <a:ext uri="{FF2B5EF4-FFF2-40B4-BE49-F238E27FC236}">
                <a16:creationId xmlns:a16="http://schemas.microsoft.com/office/drawing/2014/main" id="{4480D5EC-8847-42B5-9C74-323E8C8CA7F3}"/>
              </a:ext>
            </a:extLst>
          </p:cNvPr>
          <p:cNvSpPr/>
          <p:nvPr/>
        </p:nvSpPr>
        <p:spPr>
          <a:xfrm rot="5400000">
            <a:off x="9833627" y="5382997"/>
            <a:ext cx="193675" cy="1404937"/>
          </a:xfrm>
          <a:prstGeom prst="rect">
            <a:avLst/>
          </a:prstGeom>
          <a:solidFill>
            <a:srgbClr val="CA001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pic>
        <p:nvPicPr>
          <p:cNvPr id="5" name="Picture Placeholder 4" descr="A picture containing text&#10;&#10;Description automatically generated">
            <a:extLst>
              <a:ext uri="{FF2B5EF4-FFF2-40B4-BE49-F238E27FC236}">
                <a16:creationId xmlns:a16="http://schemas.microsoft.com/office/drawing/2014/main" id="{E3CE6E13-BF78-4506-AAE7-F63D1F96532D}"/>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a:stretch>
            <a:fillRect/>
          </a:stretch>
        </p:blipFill>
        <p:spPr>
          <a:xfrm>
            <a:off x="1054477" y="2784431"/>
            <a:ext cx="711287" cy="711288"/>
          </a:xfrm>
          <a:custGeom>
            <a:avLst/>
            <a:gdLst>
              <a:gd name="T0" fmla="*/ 468951 w 937195"/>
              <a:gd name="T1" fmla="*/ 0 h 937704"/>
              <a:gd name="T2" fmla="*/ 928375 w 937195"/>
              <a:gd name="T3" fmla="*/ 374441 h 937704"/>
              <a:gd name="T4" fmla="*/ 937195 w 937195"/>
              <a:gd name="T5" fmla="*/ 461938 h 937704"/>
              <a:gd name="T6" fmla="*/ 937195 w 937195"/>
              <a:gd name="T7" fmla="*/ 475964 h 937704"/>
              <a:gd name="T8" fmla="*/ 928375 w 937195"/>
              <a:gd name="T9" fmla="*/ 563461 h 937704"/>
              <a:gd name="T10" fmla="*/ 563461 w 937195"/>
              <a:gd name="T11" fmla="*/ 928375 h 937704"/>
              <a:gd name="T12" fmla="*/ 470915 w 937195"/>
              <a:gd name="T13" fmla="*/ 937704 h 937704"/>
              <a:gd name="T14" fmla="*/ 466987 w 937195"/>
              <a:gd name="T15" fmla="*/ 937704 h 937704"/>
              <a:gd name="T16" fmla="*/ 374441 w 937195"/>
              <a:gd name="T17" fmla="*/ 928375 h 937704"/>
              <a:gd name="T18" fmla="*/ 0 w 937195"/>
              <a:gd name="T19" fmla="*/ 468951 h 937704"/>
              <a:gd name="T20" fmla="*/ 468951 w 937195"/>
              <a:gd name="T21" fmla="*/ 0 h 9377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37195" h="937704">
                <a:moveTo>
                  <a:pt x="468951" y="0"/>
                </a:moveTo>
                <a:cubicBezTo>
                  <a:pt x="695571" y="0"/>
                  <a:pt x="884647" y="160748"/>
                  <a:pt x="928375" y="374441"/>
                </a:cubicBezTo>
                <a:lnTo>
                  <a:pt x="937195" y="461938"/>
                </a:lnTo>
                <a:lnTo>
                  <a:pt x="937195" y="475964"/>
                </a:lnTo>
                <a:lnTo>
                  <a:pt x="928375" y="563461"/>
                </a:lnTo>
                <a:cubicBezTo>
                  <a:pt x="890894" y="746626"/>
                  <a:pt x="746626" y="890894"/>
                  <a:pt x="563461" y="928375"/>
                </a:cubicBezTo>
                <a:lnTo>
                  <a:pt x="470915" y="937704"/>
                </a:lnTo>
                <a:lnTo>
                  <a:pt x="466987" y="937704"/>
                </a:lnTo>
                <a:lnTo>
                  <a:pt x="374441" y="928375"/>
                </a:lnTo>
                <a:cubicBezTo>
                  <a:pt x="160749" y="884647"/>
                  <a:pt x="0" y="695571"/>
                  <a:pt x="0" y="468951"/>
                </a:cubicBezTo>
                <a:cubicBezTo>
                  <a:pt x="0" y="209957"/>
                  <a:pt x="209957" y="0"/>
                  <a:pt x="468951" y="0"/>
                </a:cubicBezTo>
                <a:close/>
              </a:path>
            </a:pathLst>
          </a:custGeom>
          <a:solidFill>
            <a:schemeClr val="bg2"/>
          </a:solidFill>
        </p:spPr>
      </p:pic>
      <p:pic>
        <p:nvPicPr>
          <p:cNvPr id="43" name="Picture 42">
            <a:extLst>
              <a:ext uri="{FF2B5EF4-FFF2-40B4-BE49-F238E27FC236}">
                <a16:creationId xmlns:a16="http://schemas.microsoft.com/office/drawing/2014/main" id="{BED80253-A2B4-44D5-9827-46330F772522}"/>
              </a:ext>
            </a:extLst>
          </p:cNvPr>
          <p:cNvPicPr>
            <a:picLocks noChangeAspect="1"/>
          </p:cNvPicPr>
          <p:nvPr/>
        </p:nvPicPr>
        <p:blipFill>
          <a:blip r:embed="rId4"/>
          <a:stretch>
            <a:fillRect/>
          </a:stretch>
        </p:blipFill>
        <p:spPr>
          <a:xfrm>
            <a:off x="10220978" y="222829"/>
            <a:ext cx="1725318" cy="999831"/>
          </a:xfrm>
          <a:prstGeom prst="rect">
            <a:avLst/>
          </a:prstGeom>
        </p:spPr>
      </p:pic>
      <p:sp>
        <p:nvSpPr>
          <p:cNvPr id="46" name="Oval 45">
            <a:extLst>
              <a:ext uri="{FF2B5EF4-FFF2-40B4-BE49-F238E27FC236}">
                <a16:creationId xmlns:a16="http://schemas.microsoft.com/office/drawing/2014/main" id="{95639E24-A180-4118-BD62-5E0A1FE3EA4B}"/>
              </a:ext>
            </a:extLst>
          </p:cNvPr>
          <p:cNvSpPr/>
          <p:nvPr/>
        </p:nvSpPr>
        <p:spPr>
          <a:xfrm>
            <a:off x="4860579" y="2763971"/>
            <a:ext cx="752207" cy="752208"/>
          </a:xfrm>
          <a:prstGeom prst="ellipse">
            <a:avLst/>
          </a:prstGeom>
          <a:solidFill>
            <a:srgbClr val="EFBF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pic>
        <p:nvPicPr>
          <p:cNvPr id="47" name="Picture Placeholder 4">
            <a:extLst>
              <a:ext uri="{FF2B5EF4-FFF2-40B4-BE49-F238E27FC236}">
                <a16:creationId xmlns:a16="http://schemas.microsoft.com/office/drawing/2014/main" id="{6B49421E-F0BF-43B1-BC87-EF28D1B9737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bwMode="auto">
          <a:xfrm>
            <a:off x="4883632" y="2793667"/>
            <a:ext cx="711287" cy="711287"/>
          </a:xfrm>
          <a:custGeom>
            <a:avLst/>
            <a:gdLst>
              <a:gd name="T0" fmla="*/ 468951 w 937195"/>
              <a:gd name="T1" fmla="*/ 0 h 937704"/>
              <a:gd name="T2" fmla="*/ 928375 w 937195"/>
              <a:gd name="T3" fmla="*/ 374441 h 937704"/>
              <a:gd name="T4" fmla="*/ 937195 w 937195"/>
              <a:gd name="T5" fmla="*/ 461938 h 937704"/>
              <a:gd name="T6" fmla="*/ 937195 w 937195"/>
              <a:gd name="T7" fmla="*/ 475964 h 937704"/>
              <a:gd name="T8" fmla="*/ 928375 w 937195"/>
              <a:gd name="T9" fmla="*/ 563461 h 937704"/>
              <a:gd name="T10" fmla="*/ 563461 w 937195"/>
              <a:gd name="T11" fmla="*/ 928375 h 937704"/>
              <a:gd name="T12" fmla="*/ 470915 w 937195"/>
              <a:gd name="T13" fmla="*/ 937704 h 937704"/>
              <a:gd name="T14" fmla="*/ 466987 w 937195"/>
              <a:gd name="T15" fmla="*/ 937704 h 937704"/>
              <a:gd name="T16" fmla="*/ 374441 w 937195"/>
              <a:gd name="T17" fmla="*/ 928375 h 937704"/>
              <a:gd name="T18" fmla="*/ 0 w 937195"/>
              <a:gd name="T19" fmla="*/ 468951 h 937704"/>
              <a:gd name="T20" fmla="*/ 468951 w 937195"/>
              <a:gd name="T21" fmla="*/ 0 h 9377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37195" h="937704">
                <a:moveTo>
                  <a:pt x="468951" y="0"/>
                </a:moveTo>
                <a:cubicBezTo>
                  <a:pt x="695571" y="0"/>
                  <a:pt x="884647" y="160748"/>
                  <a:pt x="928375" y="374441"/>
                </a:cubicBezTo>
                <a:lnTo>
                  <a:pt x="937195" y="461938"/>
                </a:lnTo>
                <a:lnTo>
                  <a:pt x="937195" y="475964"/>
                </a:lnTo>
                <a:lnTo>
                  <a:pt x="928375" y="563461"/>
                </a:lnTo>
                <a:cubicBezTo>
                  <a:pt x="890894" y="746626"/>
                  <a:pt x="746626" y="890894"/>
                  <a:pt x="563461" y="928375"/>
                </a:cubicBezTo>
                <a:lnTo>
                  <a:pt x="470915" y="937704"/>
                </a:lnTo>
                <a:lnTo>
                  <a:pt x="466987" y="937704"/>
                </a:lnTo>
                <a:lnTo>
                  <a:pt x="374441" y="928375"/>
                </a:lnTo>
                <a:cubicBezTo>
                  <a:pt x="160749" y="884647"/>
                  <a:pt x="0" y="695571"/>
                  <a:pt x="0" y="468951"/>
                </a:cubicBezTo>
                <a:cubicBezTo>
                  <a:pt x="0" y="209957"/>
                  <a:pt x="209957" y="0"/>
                  <a:pt x="468951" y="0"/>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8" name="TextBox 47">
            <a:extLst>
              <a:ext uri="{FF2B5EF4-FFF2-40B4-BE49-F238E27FC236}">
                <a16:creationId xmlns:a16="http://schemas.microsoft.com/office/drawing/2014/main" id="{BF99726D-38D5-414A-80D8-3CDDC1E4D47A}"/>
              </a:ext>
            </a:extLst>
          </p:cNvPr>
          <p:cNvSpPr txBox="1"/>
          <p:nvPr/>
        </p:nvSpPr>
        <p:spPr>
          <a:xfrm>
            <a:off x="1619739" y="5935280"/>
            <a:ext cx="1213458" cy="307777"/>
          </a:xfrm>
          <a:prstGeom prst="rect">
            <a:avLst/>
          </a:prstGeom>
          <a:noFill/>
        </p:spPr>
        <p:txBody>
          <a:bodyPr wrap="square">
            <a:spAutoFit/>
          </a:bodyPr>
          <a:lstStyle/>
          <a:p>
            <a:pPr algn="ctr" eaLnBrk="1" fontAlgn="auto" hangingPunct="1">
              <a:spcBef>
                <a:spcPts val="0"/>
              </a:spcBef>
              <a:spcAft>
                <a:spcPts val="600"/>
              </a:spcAft>
              <a:defRPr/>
            </a:pPr>
            <a:r>
              <a:rPr lang="en-US" sz="1350" dirty="0">
                <a:solidFill>
                  <a:schemeClr val="bg1"/>
                </a:solidFill>
                <a:latin typeface="Fraunces 9pt SemiBold" pitchFamily="2" charset="0"/>
              </a:rPr>
              <a:t>READ MORE</a:t>
            </a:r>
          </a:p>
        </p:txBody>
      </p:sp>
      <p:sp>
        <p:nvSpPr>
          <p:cNvPr id="55" name="Oval 54">
            <a:extLst>
              <a:ext uri="{FF2B5EF4-FFF2-40B4-BE49-F238E27FC236}">
                <a16:creationId xmlns:a16="http://schemas.microsoft.com/office/drawing/2014/main" id="{2CA40E7E-202F-40DA-BB1C-3A893C76F2E1}"/>
              </a:ext>
            </a:extLst>
          </p:cNvPr>
          <p:cNvSpPr/>
          <p:nvPr/>
        </p:nvSpPr>
        <p:spPr>
          <a:xfrm>
            <a:off x="8667742" y="2754736"/>
            <a:ext cx="752207" cy="752208"/>
          </a:xfrm>
          <a:prstGeom prst="ellipse">
            <a:avLst/>
          </a:prstGeom>
          <a:solidFill>
            <a:srgbClr val="EFBF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pic>
        <p:nvPicPr>
          <p:cNvPr id="56" name="Picture Placeholder 4">
            <a:extLst>
              <a:ext uri="{FF2B5EF4-FFF2-40B4-BE49-F238E27FC236}">
                <a16:creationId xmlns:a16="http://schemas.microsoft.com/office/drawing/2014/main" id="{E9C1C636-3A48-425E-96D7-A8927B545A2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bwMode="auto">
          <a:xfrm>
            <a:off x="8690795" y="2776411"/>
            <a:ext cx="711287" cy="711287"/>
          </a:xfrm>
          <a:custGeom>
            <a:avLst/>
            <a:gdLst>
              <a:gd name="T0" fmla="*/ 468951 w 937195"/>
              <a:gd name="T1" fmla="*/ 0 h 937704"/>
              <a:gd name="T2" fmla="*/ 928375 w 937195"/>
              <a:gd name="T3" fmla="*/ 374441 h 937704"/>
              <a:gd name="T4" fmla="*/ 937195 w 937195"/>
              <a:gd name="T5" fmla="*/ 461938 h 937704"/>
              <a:gd name="T6" fmla="*/ 937195 w 937195"/>
              <a:gd name="T7" fmla="*/ 475964 h 937704"/>
              <a:gd name="T8" fmla="*/ 928375 w 937195"/>
              <a:gd name="T9" fmla="*/ 563461 h 937704"/>
              <a:gd name="T10" fmla="*/ 563461 w 937195"/>
              <a:gd name="T11" fmla="*/ 928375 h 937704"/>
              <a:gd name="T12" fmla="*/ 470915 w 937195"/>
              <a:gd name="T13" fmla="*/ 937704 h 937704"/>
              <a:gd name="T14" fmla="*/ 466987 w 937195"/>
              <a:gd name="T15" fmla="*/ 937704 h 937704"/>
              <a:gd name="T16" fmla="*/ 374441 w 937195"/>
              <a:gd name="T17" fmla="*/ 928375 h 937704"/>
              <a:gd name="T18" fmla="*/ 0 w 937195"/>
              <a:gd name="T19" fmla="*/ 468951 h 937704"/>
              <a:gd name="T20" fmla="*/ 468951 w 937195"/>
              <a:gd name="T21" fmla="*/ 0 h 9377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37195" h="937704">
                <a:moveTo>
                  <a:pt x="468951" y="0"/>
                </a:moveTo>
                <a:cubicBezTo>
                  <a:pt x="695571" y="0"/>
                  <a:pt x="884647" y="160748"/>
                  <a:pt x="928375" y="374441"/>
                </a:cubicBezTo>
                <a:lnTo>
                  <a:pt x="937195" y="461938"/>
                </a:lnTo>
                <a:lnTo>
                  <a:pt x="937195" y="475964"/>
                </a:lnTo>
                <a:lnTo>
                  <a:pt x="928375" y="563461"/>
                </a:lnTo>
                <a:cubicBezTo>
                  <a:pt x="890894" y="746626"/>
                  <a:pt x="746626" y="890894"/>
                  <a:pt x="563461" y="928375"/>
                </a:cubicBezTo>
                <a:lnTo>
                  <a:pt x="470915" y="937704"/>
                </a:lnTo>
                <a:lnTo>
                  <a:pt x="466987" y="937704"/>
                </a:lnTo>
                <a:lnTo>
                  <a:pt x="374441" y="928375"/>
                </a:lnTo>
                <a:cubicBezTo>
                  <a:pt x="160749" y="884647"/>
                  <a:pt x="0" y="695571"/>
                  <a:pt x="0" y="468951"/>
                </a:cubicBezTo>
                <a:cubicBezTo>
                  <a:pt x="0" y="209957"/>
                  <a:pt x="209957" y="0"/>
                  <a:pt x="468951" y="0"/>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9" name="TextBox 68">
            <a:extLst>
              <a:ext uri="{FF2B5EF4-FFF2-40B4-BE49-F238E27FC236}">
                <a16:creationId xmlns:a16="http://schemas.microsoft.com/office/drawing/2014/main" id="{4DA1353D-D9BF-4E40-BC0C-5303FE3FE7C0}"/>
              </a:ext>
            </a:extLst>
          </p:cNvPr>
          <p:cNvSpPr txBox="1"/>
          <p:nvPr/>
        </p:nvSpPr>
        <p:spPr>
          <a:xfrm>
            <a:off x="5483371" y="5946426"/>
            <a:ext cx="1213458" cy="307777"/>
          </a:xfrm>
          <a:prstGeom prst="rect">
            <a:avLst/>
          </a:prstGeom>
          <a:noFill/>
        </p:spPr>
        <p:txBody>
          <a:bodyPr wrap="square">
            <a:spAutoFit/>
          </a:bodyPr>
          <a:lstStyle/>
          <a:p>
            <a:pPr algn="ctr" eaLnBrk="1" fontAlgn="auto" hangingPunct="1">
              <a:spcBef>
                <a:spcPts val="0"/>
              </a:spcBef>
              <a:spcAft>
                <a:spcPts val="600"/>
              </a:spcAft>
              <a:defRPr/>
            </a:pPr>
            <a:r>
              <a:rPr lang="en-US" sz="1350" dirty="0">
                <a:solidFill>
                  <a:schemeClr val="bg1"/>
                </a:solidFill>
                <a:latin typeface="Fraunces 9pt SemiBold" pitchFamily="2" charset="0"/>
              </a:rPr>
              <a:t>READ MORE</a:t>
            </a:r>
          </a:p>
        </p:txBody>
      </p:sp>
      <p:sp>
        <p:nvSpPr>
          <p:cNvPr id="72" name="TextBox 71">
            <a:extLst>
              <a:ext uri="{FF2B5EF4-FFF2-40B4-BE49-F238E27FC236}">
                <a16:creationId xmlns:a16="http://schemas.microsoft.com/office/drawing/2014/main" id="{C06A7EFA-245A-438B-A6DB-E8A6060A0BFA}"/>
              </a:ext>
            </a:extLst>
          </p:cNvPr>
          <p:cNvSpPr txBox="1"/>
          <p:nvPr/>
        </p:nvSpPr>
        <p:spPr>
          <a:xfrm>
            <a:off x="9321859" y="5934437"/>
            <a:ext cx="1213458" cy="307777"/>
          </a:xfrm>
          <a:prstGeom prst="rect">
            <a:avLst/>
          </a:prstGeom>
          <a:noFill/>
        </p:spPr>
        <p:txBody>
          <a:bodyPr wrap="square">
            <a:spAutoFit/>
          </a:bodyPr>
          <a:lstStyle/>
          <a:p>
            <a:pPr algn="ctr" eaLnBrk="1" fontAlgn="auto" hangingPunct="1">
              <a:spcBef>
                <a:spcPts val="0"/>
              </a:spcBef>
              <a:spcAft>
                <a:spcPts val="600"/>
              </a:spcAft>
              <a:defRPr/>
            </a:pPr>
            <a:r>
              <a:rPr lang="en-US" sz="1350" dirty="0">
                <a:solidFill>
                  <a:schemeClr val="bg1"/>
                </a:solidFill>
                <a:latin typeface="Fraunces 9pt SemiBold" pitchFamily="2" charset="0"/>
              </a:rPr>
              <a:t>READ MORE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close-up of hands shaking&#10;&#10;Description automatically generated with medium confidence">
            <a:extLst>
              <a:ext uri="{FF2B5EF4-FFF2-40B4-BE49-F238E27FC236}">
                <a16:creationId xmlns:a16="http://schemas.microsoft.com/office/drawing/2014/main" id="{A05EBCBC-B298-4723-B616-65E0A18B3DA5}"/>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4414" b="4414"/>
          <a:stretch>
            <a:fillRect/>
          </a:stretch>
        </p:blipFill>
        <p:spPr>
          <a:xfrm>
            <a:off x="0" y="4646613"/>
            <a:ext cx="6827838" cy="2017712"/>
          </a:xfrm>
          <a:custGeom>
            <a:avLst/>
            <a:gdLst>
              <a:gd name="T0" fmla="*/ 0 w 6827520"/>
              <a:gd name="T1" fmla="*/ 0 h 2017713"/>
              <a:gd name="T2" fmla="*/ 6688299 w 6827520"/>
              <a:gd name="T3" fmla="*/ 0 h 2017713"/>
              <a:gd name="T4" fmla="*/ 6741513 w 6827520"/>
              <a:gd name="T5" fmla="*/ 10744 h 2017713"/>
              <a:gd name="T6" fmla="*/ 6827520 w 6827520"/>
              <a:gd name="T7" fmla="*/ 140498 h 2017713"/>
              <a:gd name="T8" fmla="*/ 6827520 w 6827520"/>
              <a:gd name="T9" fmla="*/ 1877216 h 2017713"/>
              <a:gd name="T10" fmla="*/ 6741513 w 6827520"/>
              <a:gd name="T11" fmla="*/ 2006971 h 2017713"/>
              <a:gd name="T12" fmla="*/ 6688304 w 6827520"/>
              <a:gd name="T13" fmla="*/ 2017713 h 2017713"/>
              <a:gd name="T14" fmla="*/ 0 w 6827520"/>
              <a:gd name="T15" fmla="*/ 2017713 h 20177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27520" h="2017713">
                <a:moveTo>
                  <a:pt x="0" y="0"/>
                </a:moveTo>
                <a:lnTo>
                  <a:pt x="6688299" y="0"/>
                </a:lnTo>
                <a:lnTo>
                  <a:pt x="6741513" y="10744"/>
                </a:lnTo>
                <a:cubicBezTo>
                  <a:pt x="6792056" y="32122"/>
                  <a:pt x="6827520" y="82169"/>
                  <a:pt x="6827520" y="140498"/>
                </a:cubicBezTo>
                <a:lnTo>
                  <a:pt x="6827520" y="1877216"/>
                </a:lnTo>
                <a:cubicBezTo>
                  <a:pt x="6827520" y="1935546"/>
                  <a:pt x="6792056" y="1985593"/>
                  <a:pt x="6741513" y="2006971"/>
                </a:cubicBezTo>
                <a:lnTo>
                  <a:pt x="6688304" y="2017713"/>
                </a:lnTo>
                <a:lnTo>
                  <a:pt x="0" y="2017713"/>
                </a:lnTo>
                <a:lnTo>
                  <a:pt x="0" y="0"/>
                </a:lnTo>
                <a:close/>
              </a:path>
            </a:pathLst>
          </a:custGeom>
          <a:solidFill>
            <a:schemeClr val="bg2"/>
          </a:solidFill>
        </p:spPr>
      </p:pic>
      <p:pic>
        <p:nvPicPr>
          <p:cNvPr id="9" name="Picture Placeholder 8" descr="A picture containing car, outdoor, truck, sky&#10;&#10;Description automatically generated">
            <a:extLst>
              <a:ext uri="{FF2B5EF4-FFF2-40B4-BE49-F238E27FC236}">
                <a16:creationId xmlns:a16="http://schemas.microsoft.com/office/drawing/2014/main" id="{74935A13-22A8-4352-B2BB-736FA30A7885}"/>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4414" b="4414"/>
          <a:stretch>
            <a:fillRect/>
          </a:stretch>
        </p:blipFill>
        <p:spPr>
          <a:xfrm>
            <a:off x="0" y="2420938"/>
            <a:ext cx="6827838" cy="2017712"/>
          </a:xfrm>
          <a:custGeom>
            <a:avLst/>
            <a:gdLst>
              <a:gd name="T0" fmla="*/ 0 w 6827520"/>
              <a:gd name="T1" fmla="*/ 0 h 2017713"/>
              <a:gd name="T2" fmla="*/ 6689904 w 6827520"/>
              <a:gd name="T3" fmla="*/ 0 h 2017713"/>
              <a:gd name="T4" fmla="*/ 6741513 w 6827520"/>
              <a:gd name="T5" fmla="*/ 10420 h 2017713"/>
              <a:gd name="T6" fmla="*/ 6827520 w 6827520"/>
              <a:gd name="T7" fmla="*/ 140174 h 2017713"/>
              <a:gd name="T8" fmla="*/ 6827520 w 6827520"/>
              <a:gd name="T9" fmla="*/ 1876892 h 2017713"/>
              <a:gd name="T10" fmla="*/ 6686699 w 6827520"/>
              <a:gd name="T11" fmla="*/ 2017713 h 2017713"/>
              <a:gd name="T12" fmla="*/ 0 w 6827520"/>
              <a:gd name="T13" fmla="*/ 2017713 h 20177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27520" h="2017713">
                <a:moveTo>
                  <a:pt x="0" y="0"/>
                </a:moveTo>
                <a:lnTo>
                  <a:pt x="6689904" y="0"/>
                </a:lnTo>
                <a:lnTo>
                  <a:pt x="6741513" y="10420"/>
                </a:lnTo>
                <a:cubicBezTo>
                  <a:pt x="6792056" y="31797"/>
                  <a:pt x="6827520" y="81844"/>
                  <a:pt x="6827520" y="140174"/>
                </a:cubicBezTo>
                <a:lnTo>
                  <a:pt x="6827520" y="1876892"/>
                </a:lnTo>
                <a:cubicBezTo>
                  <a:pt x="6827520" y="1954665"/>
                  <a:pt x="6764472" y="2017713"/>
                  <a:pt x="6686699" y="2017713"/>
                </a:cubicBezTo>
                <a:lnTo>
                  <a:pt x="0" y="2017713"/>
                </a:lnTo>
                <a:lnTo>
                  <a:pt x="0" y="0"/>
                </a:lnTo>
                <a:close/>
              </a:path>
            </a:pathLst>
          </a:custGeom>
          <a:solidFill>
            <a:schemeClr val="bg2"/>
          </a:solidFill>
        </p:spPr>
      </p:pic>
      <p:pic>
        <p:nvPicPr>
          <p:cNvPr id="7" name="Picture Placeholder 6" descr="A person driving a car&#10;&#10;Description automatically generated with low confidence">
            <a:extLst>
              <a:ext uri="{FF2B5EF4-FFF2-40B4-BE49-F238E27FC236}">
                <a16:creationId xmlns:a16="http://schemas.microsoft.com/office/drawing/2014/main" id="{4DE55A62-5FDF-43CE-A386-511FEA3901B4}"/>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414" b="4414"/>
          <a:stretch>
            <a:fillRect/>
          </a:stretch>
        </p:blipFill>
        <p:spPr>
          <a:xfrm>
            <a:off x="0" y="193675"/>
            <a:ext cx="6827838" cy="2017713"/>
          </a:xfrm>
          <a:custGeom>
            <a:avLst/>
            <a:gdLst>
              <a:gd name="T0" fmla="*/ 0 w 6827520"/>
              <a:gd name="T1" fmla="*/ 0 h 2017713"/>
              <a:gd name="T2" fmla="*/ 6689845 w 6827520"/>
              <a:gd name="T3" fmla="*/ 0 h 2017713"/>
              <a:gd name="T4" fmla="*/ 6741513 w 6827520"/>
              <a:gd name="T5" fmla="*/ 10431 h 2017713"/>
              <a:gd name="T6" fmla="*/ 6827520 w 6827520"/>
              <a:gd name="T7" fmla="*/ 140186 h 2017713"/>
              <a:gd name="T8" fmla="*/ 6827520 w 6827520"/>
              <a:gd name="T9" fmla="*/ 1876904 h 2017713"/>
              <a:gd name="T10" fmla="*/ 6741513 w 6827520"/>
              <a:gd name="T11" fmla="*/ 2006659 h 2017713"/>
              <a:gd name="T12" fmla="*/ 6686759 w 6827520"/>
              <a:gd name="T13" fmla="*/ 2017713 h 2017713"/>
              <a:gd name="T14" fmla="*/ 0 w 6827520"/>
              <a:gd name="T15" fmla="*/ 2017713 h 201771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827520" h="2017713">
                <a:moveTo>
                  <a:pt x="0" y="0"/>
                </a:moveTo>
                <a:lnTo>
                  <a:pt x="6689845" y="0"/>
                </a:lnTo>
                <a:lnTo>
                  <a:pt x="6741513" y="10431"/>
                </a:lnTo>
                <a:cubicBezTo>
                  <a:pt x="6792056" y="31809"/>
                  <a:pt x="6827520" y="81856"/>
                  <a:pt x="6827520" y="140186"/>
                </a:cubicBezTo>
                <a:lnTo>
                  <a:pt x="6827520" y="1876904"/>
                </a:lnTo>
                <a:cubicBezTo>
                  <a:pt x="6827520" y="1935234"/>
                  <a:pt x="6792056" y="1985281"/>
                  <a:pt x="6741513" y="2006659"/>
                </a:cubicBezTo>
                <a:lnTo>
                  <a:pt x="6686759" y="2017713"/>
                </a:lnTo>
                <a:lnTo>
                  <a:pt x="0" y="2017713"/>
                </a:lnTo>
                <a:lnTo>
                  <a:pt x="0" y="0"/>
                </a:lnTo>
                <a:close/>
              </a:path>
            </a:pathLst>
          </a:custGeom>
          <a:solidFill>
            <a:schemeClr val="bg2"/>
          </a:solidFill>
        </p:spPr>
      </p:pic>
      <p:sp>
        <p:nvSpPr>
          <p:cNvPr id="25" name="Freeform: Shape 24">
            <a:extLst>
              <a:ext uri="{FF2B5EF4-FFF2-40B4-BE49-F238E27FC236}">
                <a16:creationId xmlns:a16="http://schemas.microsoft.com/office/drawing/2014/main" id="{C8AAB3AF-CAE7-4EED-828F-D3273158F355}"/>
              </a:ext>
            </a:extLst>
          </p:cNvPr>
          <p:cNvSpPr/>
          <p:nvPr/>
        </p:nvSpPr>
        <p:spPr>
          <a:xfrm rot="5400000">
            <a:off x="178594" y="15081"/>
            <a:ext cx="6470650" cy="6827838"/>
          </a:xfrm>
          <a:custGeom>
            <a:avLst/>
            <a:gdLst>
              <a:gd name="connsiteX0" fmla="*/ 4453560 w 6471920"/>
              <a:gd name="connsiteY0" fmla="*/ 6827520 h 6827520"/>
              <a:gd name="connsiteX1" fmla="*/ 4453560 w 6471920"/>
              <a:gd name="connsiteY1" fmla="*/ 140821 h 6827520"/>
              <a:gd name="connsiteX2" fmla="*/ 4594381 w 6471920"/>
              <a:gd name="connsiteY2" fmla="*/ 0 h 6827520"/>
              <a:gd name="connsiteX3" fmla="*/ 6331099 w 6471920"/>
              <a:gd name="connsiteY3" fmla="*/ 0 h 6827520"/>
              <a:gd name="connsiteX4" fmla="*/ 6471920 w 6471920"/>
              <a:gd name="connsiteY4" fmla="*/ 140821 h 6827520"/>
              <a:gd name="connsiteX5" fmla="*/ 6471920 w 6471920"/>
              <a:gd name="connsiteY5" fmla="*/ 6827520 h 6827520"/>
              <a:gd name="connsiteX6" fmla="*/ 2226780 w 6471920"/>
              <a:gd name="connsiteY6" fmla="*/ 6827520 h 6827520"/>
              <a:gd name="connsiteX7" fmla="*/ 2226780 w 6471920"/>
              <a:gd name="connsiteY7" fmla="*/ 140821 h 6827520"/>
              <a:gd name="connsiteX8" fmla="*/ 2367601 w 6471920"/>
              <a:gd name="connsiteY8" fmla="*/ 0 h 6827520"/>
              <a:gd name="connsiteX9" fmla="*/ 4104319 w 6471920"/>
              <a:gd name="connsiteY9" fmla="*/ 0 h 6827520"/>
              <a:gd name="connsiteX10" fmla="*/ 4245140 w 6471920"/>
              <a:gd name="connsiteY10" fmla="*/ 140821 h 6827520"/>
              <a:gd name="connsiteX11" fmla="*/ 4245140 w 6471920"/>
              <a:gd name="connsiteY11" fmla="*/ 6827520 h 6827520"/>
              <a:gd name="connsiteX12" fmla="*/ 0 w 6471920"/>
              <a:gd name="connsiteY12" fmla="*/ 6827520 h 6827520"/>
              <a:gd name="connsiteX13" fmla="*/ 0 w 6471920"/>
              <a:gd name="connsiteY13" fmla="*/ 140821 h 6827520"/>
              <a:gd name="connsiteX14" fmla="*/ 140821 w 6471920"/>
              <a:gd name="connsiteY14" fmla="*/ 0 h 6827520"/>
              <a:gd name="connsiteX15" fmla="*/ 1877539 w 6471920"/>
              <a:gd name="connsiteY15" fmla="*/ 0 h 6827520"/>
              <a:gd name="connsiteX16" fmla="*/ 2018360 w 6471920"/>
              <a:gd name="connsiteY16" fmla="*/ 140821 h 6827520"/>
              <a:gd name="connsiteX17" fmla="*/ 2018360 w 6471920"/>
              <a:gd name="connsiteY17" fmla="*/ 6827520 h 682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71920" h="6827520">
                <a:moveTo>
                  <a:pt x="4453560" y="6827520"/>
                </a:moveTo>
                <a:lnTo>
                  <a:pt x="4453560" y="140821"/>
                </a:lnTo>
                <a:cubicBezTo>
                  <a:pt x="4453560" y="63048"/>
                  <a:pt x="4516608" y="0"/>
                  <a:pt x="4594381" y="0"/>
                </a:cubicBezTo>
                <a:lnTo>
                  <a:pt x="6331099" y="0"/>
                </a:lnTo>
                <a:cubicBezTo>
                  <a:pt x="6408872" y="0"/>
                  <a:pt x="6471920" y="63048"/>
                  <a:pt x="6471920" y="140821"/>
                </a:cubicBezTo>
                <a:lnTo>
                  <a:pt x="6471920" y="6827520"/>
                </a:lnTo>
                <a:close/>
                <a:moveTo>
                  <a:pt x="2226780" y="6827520"/>
                </a:moveTo>
                <a:lnTo>
                  <a:pt x="2226780" y="140821"/>
                </a:lnTo>
                <a:cubicBezTo>
                  <a:pt x="2226780" y="63048"/>
                  <a:pt x="2289828" y="0"/>
                  <a:pt x="2367601" y="0"/>
                </a:cubicBezTo>
                <a:lnTo>
                  <a:pt x="4104319" y="0"/>
                </a:lnTo>
                <a:cubicBezTo>
                  <a:pt x="4182092" y="0"/>
                  <a:pt x="4245140" y="63048"/>
                  <a:pt x="4245140" y="140821"/>
                </a:cubicBezTo>
                <a:lnTo>
                  <a:pt x="4245140" y="6827520"/>
                </a:lnTo>
                <a:close/>
                <a:moveTo>
                  <a:pt x="0" y="6827520"/>
                </a:moveTo>
                <a:lnTo>
                  <a:pt x="0" y="140821"/>
                </a:lnTo>
                <a:cubicBezTo>
                  <a:pt x="0" y="63048"/>
                  <a:pt x="63048" y="0"/>
                  <a:pt x="140821" y="0"/>
                </a:cubicBezTo>
                <a:lnTo>
                  <a:pt x="1877539" y="0"/>
                </a:lnTo>
                <a:cubicBezTo>
                  <a:pt x="1955312" y="0"/>
                  <a:pt x="2018360" y="63048"/>
                  <a:pt x="2018360" y="140821"/>
                </a:cubicBezTo>
                <a:lnTo>
                  <a:pt x="2018360" y="6827520"/>
                </a:lnTo>
                <a:close/>
              </a:path>
            </a:pathLst>
          </a:cu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id-ID"/>
          </a:p>
        </p:txBody>
      </p:sp>
      <p:sp>
        <p:nvSpPr>
          <p:cNvPr id="21" name="TextBox 20">
            <a:extLst>
              <a:ext uri="{FF2B5EF4-FFF2-40B4-BE49-F238E27FC236}">
                <a16:creationId xmlns:a16="http://schemas.microsoft.com/office/drawing/2014/main" id="{11511066-B6CB-4711-B92F-31C708AA3F33}"/>
              </a:ext>
            </a:extLst>
          </p:cNvPr>
          <p:cNvSpPr txBox="1"/>
          <p:nvPr/>
        </p:nvSpPr>
        <p:spPr>
          <a:xfrm>
            <a:off x="7067360" y="652058"/>
            <a:ext cx="3711575" cy="1510093"/>
          </a:xfrm>
          <a:prstGeom prst="rect">
            <a:avLst/>
          </a:prstGeom>
          <a:noFill/>
        </p:spPr>
        <p:txBody>
          <a:bodyPr>
            <a:spAutoFit/>
          </a:bodyPr>
          <a:lstStyle/>
          <a:p>
            <a:pPr algn="just" eaLnBrk="1" fontAlgn="auto" hangingPunct="1">
              <a:lnSpc>
                <a:spcPct val="200000"/>
              </a:lnSpc>
              <a:spcBef>
                <a:spcPts val="0"/>
              </a:spcBef>
              <a:spcAft>
                <a:spcPts val="0"/>
              </a:spcAft>
              <a:defRPr/>
            </a:pPr>
            <a:r>
              <a:rPr lang="en-US" sz="1200" dirty="0">
                <a:solidFill>
                  <a:schemeClr val="bg2">
                    <a:lumMod val="25000"/>
                  </a:schemeClr>
                </a:solidFill>
                <a:latin typeface="Lato" panose="020F0502020204030203" pitchFamily="34" charset="0"/>
              </a:rPr>
              <a:t>Most car accidents, fortunately, do not result in hideous life-altering injuries. Ultimately, then, what they care about is recovering sufficient money to cover the losses caused by the accident. </a:t>
            </a:r>
            <a:r>
              <a:rPr lang="id-ID" sz="1200" dirty="0">
                <a:solidFill>
                  <a:schemeClr val="bg2">
                    <a:lumMod val="25000"/>
                  </a:schemeClr>
                </a:solidFill>
                <a:latin typeface="Lato" panose="020F0502020204030203" pitchFamily="34" charset="0"/>
              </a:rPr>
              <a:t> </a:t>
            </a:r>
            <a:endParaRPr lang="en-US" sz="1200" dirty="0">
              <a:solidFill>
                <a:schemeClr val="bg2">
                  <a:lumMod val="25000"/>
                </a:schemeClr>
              </a:solidFill>
              <a:latin typeface="Lato" panose="020F0502020204030203" pitchFamily="34" charset="0"/>
            </a:endParaRPr>
          </a:p>
        </p:txBody>
      </p:sp>
      <p:sp>
        <p:nvSpPr>
          <p:cNvPr id="22" name="TextBox 21">
            <a:extLst>
              <a:ext uri="{FF2B5EF4-FFF2-40B4-BE49-F238E27FC236}">
                <a16:creationId xmlns:a16="http://schemas.microsoft.com/office/drawing/2014/main" id="{8A6AD096-94F7-4078-9F73-B69E8B66BAF1}"/>
              </a:ext>
            </a:extLst>
          </p:cNvPr>
          <p:cNvSpPr txBox="1"/>
          <p:nvPr/>
        </p:nvSpPr>
        <p:spPr>
          <a:xfrm>
            <a:off x="7067360" y="231370"/>
            <a:ext cx="3711575" cy="512763"/>
          </a:xfrm>
          <a:prstGeom prst="rect">
            <a:avLst/>
          </a:prstGeom>
          <a:noFill/>
        </p:spPr>
        <p:txBody>
          <a:bodyPr>
            <a:spAutoFit/>
          </a:bodyPr>
          <a:lstStyle/>
          <a:p>
            <a:pPr algn="just" eaLnBrk="1" fontAlgn="auto" hangingPunct="1">
              <a:lnSpc>
                <a:spcPct val="200000"/>
              </a:lnSpc>
              <a:spcBef>
                <a:spcPts val="0"/>
              </a:spcBef>
              <a:spcAft>
                <a:spcPts val="0"/>
              </a:spcAft>
              <a:defRPr/>
            </a:pPr>
            <a:r>
              <a:rPr lang="en-US" sz="1600" dirty="0">
                <a:solidFill>
                  <a:schemeClr val="bg2">
                    <a:lumMod val="25000"/>
                  </a:schemeClr>
                </a:solidFill>
                <a:latin typeface="Fraunces 9pt Black" pitchFamily="2" charset="0"/>
              </a:rPr>
              <a:t>Car accident claims are about money</a:t>
            </a:r>
          </a:p>
        </p:txBody>
      </p:sp>
      <p:sp>
        <p:nvSpPr>
          <p:cNvPr id="27" name="TextBox 26">
            <a:extLst>
              <a:ext uri="{FF2B5EF4-FFF2-40B4-BE49-F238E27FC236}">
                <a16:creationId xmlns:a16="http://schemas.microsoft.com/office/drawing/2014/main" id="{A39E09F9-080F-46B1-81AA-4C56D35C4B9C}"/>
              </a:ext>
            </a:extLst>
          </p:cNvPr>
          <p:cNvSpPr txBox="1"/>
          <p:nvPr/>
        </p:nvSpPr>
        <p:spPr>
          <a:xfrm>
            <a:off x="7067360" y="2745635"/>
            <a:ext cx="4182277" cy="1510093"/>
          </a:xfrm>
          <a:prstGeom prst="rect">
            <a:avLst/>
          </a:prstGeom>
          <a:noFill/>
        </p:spPr>
        <p:txBody>
          <a:bodyPr wrap="square">
            <a:spAutoFit/>
          </a:bodyPr>
          <a:lstStyle/>
          <a:p>
            <a:pPr algn="just" eaLnBrk="1" fontAlgn="auto" hangingPunct="1">
              <a:lnSpc>
                <a:spcPct val="200000"/>
              </a:lnSpc>
              <a:spcBef>
                <a:spcPts val="0"/>
              </a:spcBef>
              <a:spcAft>
                <a:spcPts val="0"/>
              </a:spcAft>
              <a:defRPr/>
            </a:pPr>
            <a:r>
              <a:rPr lang="en-US" sz="1200" dirty="0">
                <a:solidFill>
                  <a:schemeClr val="bg2">
                    <a:lumMod val="25000"/>
                  </a:schemeClr>
                </a:solidFill>
                <a:latin typeface="Lato" panose="020F0502020204030203" pitchFamily="34" charset="0"/>
              </a:rPr>
              <a:t>They usually result in different kinds of accidents, and they typically cause different types of injuries. Victims should consult experienced counsel before making any decisions or settlements in a truck accident case. </a:t>
            </a:r>
          </a:p>
        </p:txBody>
      </p:sp>
      <p:sp>
        <p:nvSpPr>
          <p:cNvPr id="28" name="TextBox 27">
            <a:extLst>
              <a:ext uri="{FF2B5EF4-FFF2-40B4-BE49-F238E27FC236}">
                <a16:creationId xmlns:a16="http://schemas.microsoft.com/office/drawing/2014/main" id="{2FAB27CB-1EAF-49A0-86CD-D8B5C1513662}"/>
              </a:ext>
            </a:extLst>
          </p:cNvPr>
          <p:cNvSpPr txBox="1"/>
          <p:nvPr/>
        </p:nvSpPr>
        <p:spPr>
          <a:xfrm>
            <a:off x="7067360" y="2324948"/>
            <a:ext cx="4501058" cy="515782"/>
          </a:xfrm>
          <a:prstGeom prst="rect">
            <a:avLst/>
          </a:prstGeom>
          <a:noFill/>
        </p:spPr>
        <p:txBody>
          <a:bodyPr wrap="square">
            <a:spAutoFit/>
          </a:bodyPr>
          <a:lstStyle/>
          <a:p>
            <a:pPr algn="just" eaLnBrk="1" fontAlgn="auto" hangingPunct="1">
              <a:lnSpc>
                <a:spcPct val="200000"/>
              </a:lnSpc>
              <a:spcBef>
                <a:spcPts val="0"/>
              </a:spcBef>
              <a:spcAft>
                <a:spcPts val="0"/>
              </a:spcAft>
              <a:defRPr/>
            </a:pPr>
            <a:r>
              <a:rPr lang="en-US" sz="1600" dirty="0">
                <a:solidFill>
                  <a:schemeClr val="bg2">
                    <a:lumMod val="25000"/>
                  </a:schemeClr>
                </a:solidFill>
                <a:latin typeface="Fraunces 9pt Black" pitchFamily="2" charset="0"/>
              </a:rPr>
              <a:t>Truck accidents are not the same as car accidents</a:t>
            </a:r>
          </a:p>
        </p:txBody>
      </p:sp>
      <p:sp>
        <p:nvSpPr>
          <p:cNvPr id="29" name="TextBox 28">
            <a:extLst>
              <a:ext uri="{FF2B5EF4-FFF2-40B4-BE49-F238E27FC236}">
                <a16:creationId xmlns:a16="http://schemas.microsoft.com/office/drawing/2014/main" id="{14C9746B-C9BD-45E4-9A13-DE46035AA309}"/>
              </a:ext>
            </a:extLst>
          </p:cNvPr>
          <p:cNvSpPr txBox="1"/>
          <p:nvPr/>
        </p:nvSpPr>
        <p:spPr>
          <a:xfrm>
            <a:off x="7067360" y="4938060"/>
            <a:ext cx="4182277" cy="1140762"/>
          </a:xfrm>
          <a:prstGeom prst="rect">
            <a:avLst/>
          </a:prstGeom>
          <a:noFill/>
        </p:spPr>
        <p:txBody>
          <a:bodyPr wrap="square">
            <a:spAutoFit/>
          </a:bodyPr>
          <a:lstStyle/>
          <a:p>
            <a:pPr algn="just" eaLnBrk="1" fontAlgn="auto" hangingPunct="1">
              <a:lnSpc>
                <a:spcPct val="200000"/>
              </a:lnSpc>
              <a:spcBef>
                <a:spcPts val="0"/>
              </a:spcBef>
              <a:spcAft>
                <a:spcPts val="0"/>
              </a:spcAft>
              <a:defRPr/>
            </a:pPr>
            <a:r>
              <a:rPr lang="en-US" sz="1200" dirty="0">
                <a:solidFill>
                  <a:schemeClr val="bg2">
                    <a:lumMod val="25000"/>
                  </a:schemeClr>
                </a:solidFill>
                <a:latin typeface="Lato" panose="020F0502020204030203" pitchFamily="34" charset="0"/>
              </a:rPr>
              <a:t>A personal injury accident is any accidental injury suffered by an individual and caused by the negligence or recklessness of another. </a:t>
            </a:r>
          </a:p>
        </p:txBody>
      </p:sp>
      <p:sp>
        <p:nvSpPr>
          <p:cNvPr id="30" name="TextBox 29">
            <a:extLst>
              <a:ext uri="{FF2B5EF4-FFF2-40B4-BE49-F238E27FC236}">
                <a16:creationId xmlns:a16="http://schemas.microsoft.com/office/drawing/2014/main" id="{B264DC4D-966F-4031-8418-A65713D70E08}"/>
              </a:ext>
            </a:extLst>
          </p:cNvPr>
          <p:cNvSpPr txBox="1"/>
          <p:nvPr/>
        </p:nvSpPr>
        <p:spPr>
          <a:xfrm>
            <a:off x="7067360" y="4517372"/>
            <a:ext cx="3711575" cy="512763"/>
          </a:xfrm>
          <a:prstGeom prst="rect">
            <a:avLst/>
          </a:prstGeom>
          <a:noFill/>
        </p:spPr>
        <p:txBody>
          <a:bodyPr>
            <a:spAutoFit/>
          </a:bodyPr>
          <a:lstStyle/>
          <a:p>
            <a:pPr algn="just" eaLnBrk="1" fontAlgn="auto" hangingPunct="1">
              <a:lnSpc>
                <a:spcPct val="200000"/>
              </a:lnSpc>
              <a:spcBef>
                <a:spcPts val="0"/>
              </a:spcBef>
              <a:spcAft>
                <a:spcPts val="0"/>
              </a:spcAft>
              <a:defRPr/>
            </a:pPr>
            <a:r>
              <a:rPr lang="en-US" sz="1600" dirty="0">
                <a:solidFill>
                  <a:schemeClr val="bg2">
                    <a:lumMod val="25000"/>
                  </a:schemeClr>
                </a:solidFill>
                <a:latin typeface="Fraunces 9pt Black" pitchFamily="2" charset="0"/>
              </a:rPr>
              <a:t>What is  a personal injury accident?</a:t>
            </a:r>
          </a:p>
        </p:txBody>
      </p:sp>
      <p:sp>
        <p:nvSpPr>
          <p:cNvPr id="17" name="TextBox 16">
            <a:extLst>
              <a:ext uri="{FF2B5EF4-FFF2-40B4-BE49-F238E27FC236}">
                <a16:creationId xmlns:a16="http://schemas.microsoft.com/office/drawing/2014/main" id="{8173E262-E050-48E0-89A9-5F688757CFDC}"/>
              </a:ext>
            </a:extLst>
          </p:cNvPr>
          <p:cNvSpPr txBox="1"/>
          <p:nvPr/>
        </p:nvSpPr>
        <p:spPr>
          <a:xfrm>
            <a:off x="4102099" y="1222375"/>
            <a:ext cx="2725739" cy="727571"/>
          </a:xfrm>
          <a:prstGeom prst="rect">
            <a:avLst/>
          </a:prstGeom>
          <a:noFill/>
        </p:spPr>
        <p:txBody>
          <a:bodyPr wrap="square">
            <a:spAutoFit/>
          </a:bodyPr>
          <a:lstStyle/>
          <a:p>
            <a:pPr algn="just" eaLnBrk="1" fontAlgn="auto" hangingPunct="1">
              <a:lnSpc>
                <a:spcPct val="200000"/>
              </a:lnSpc>
              <a:spcBef>
                <a:spcPts val="0"/>
              </a:spcBef>
              <a:spcAft>
                <a:spcPts val="0"/>
              </a:spcAft>
              <a:defRPr/>
            </a:pPr>
            <a:r>
              <a:rPr lang="en-US" sz="2400" dirty="0">
                <a:solidFill>
                  <a:schemeClr val="bg1"/>
                </a:solidFill>
                <a:latin typeface="Fraunces 9pt Black" pitchFamily="2" charset="0"/>
              </a:rPr>
              <a:t>CAR ACCIDENTS</a:t>
            </a:r>
          </a:p>
        </p:txBody>
      </p:sp>
      <p:sp>
        <p:nvSpPr>
          <p:cNvPr id="23" name="TextBox 22">
            <a:extLst>
              <a:ext uri="{FF2B5EF4-FFF2-40B4-BE49-F238E27FC236}">
                <a16:creationId xmlns:a16="http://schemas.microsoft.com/office/drawing/2014/main" id="{8498FC25-DF5D-4B6B-B912-1E740DD35971}"/>
              </a:ext>
            </a:extLst>
          </p:cNvPr>
          <p:cNvSpPr txBox="1"/>
          <p:nvPr/>
        </p:nvSpPr>
        <p:spPr>
          <a:xfrm>
            <a:off x="3784382" y="3451275"/>
            <a:ext cx="2725739" cy="727571"/>
          </a:xfrm>
          <a:prstGeom prst="rect">
            <a:avLst/>
          </a:prstGeom>
          <a:noFill/>
        </p:spPr>
        <p:txBody>
          <a:bodyPr wrap="square">
            <a:spAutoFit/>
          </a:bodyPr>
          <a:lstStyle/>
          <a:p>
            <a:pPr algn="just" eaLnBrk="1" fontAlgn="auto" hangingPunct="1">
              <a:lnSpc>
                <a:spcPct val="200000"/>
              </a:lnSpc>
              <a:spcBef>
                <a:spcPts val="0"/>
              </a:spcBef>
              <a:spcAft>
                <a:spcPts val="0"/>
              </a:spcAft>
              <a:defRPr/>
            </a:pPr>
            <a:r>
              <a:rPr lang="en-US" sz="2400" dirty="0">
                <a:solidFill>
                  <a:schemeClr val="bg1"/>
                </a:solidFill>
                <a:latin typeface="Fraunces 9pt Black" pitchFamily="2" charset="0"/>
              </a:rPr>
              <a:t>TRUCK ACCIDENTS</a:t>
            </a:r>
          </a:p>
        </p:txBody>
      </p:sp>
      <p:sp>
        <p:nvSpPr>
          <p:cNvPr id="24" name="TextBox 23">
            <a:extLst>
              <a:ext uri="{FF2B5EF4-FFF2-40B4-BE49-F238E27FC236}">
                <a16:creationId xmlns:a16="http://schemas.microsoft.com/office/drawing/2014/main" id="{7632DD0E-29FD-44D5-ABEC-8746F500E5BE}"/>
              </a:ext>
            </a:extLst>
          </p:cNvPr>
          <p:cNvSpPr txBox="1"/>
          <p:nvPr/>
        </p:nvSpPr>
        <p:spPr>
          <a:xfrm>
            <a:off x="3784382" y="5708650"/>
            <a:ext cx="2725739" cy="727571"/>
          </a:xfrm>
          <a:prstGeom prst="rect">
            <a:avLst/>
          </a:prstGeom>
          <a:noFill/>
        </p:spPr>
        <p:txBody>
          <a:bodyPr wrap="square">
            <a:spAutoFit/>
          </a:bodyPr>
          <a:lstStyle/>
          <a:p>
            <a:pPr algn="just" eaLnBrk="1" fontAlgn="auto" hangingPunct="1">
              <a:lnSpc>
                <a:spcPct val="200000"/>
              </a:lnSpc>
              <a:spcBef>
                <a:spcPts val="0"/>
              </a:spcBef>
              <a:spcAft>
                <a:spcPts val="0"/>
              </a:spcAft>
              <a:defRPr/>
            </a:pPr>
            <a:r>
              <a:rPr lang="en-US" sz="2400" dirty="0">
                <a:solidFill>
                  <a:schemeClr val="bg1"/>
                </a:solidFill>
                <a:latin typeface="Fraunces 9pt Black" pitchFamily="2" charset="0"/>
              </a:rPr>
              <a:t>PERSONAL INJURY</a:t>
            </a:r>
          </a:p>
        </p:txBody>
      </p:sp>
      <p:pic>
        <p:nvPicPr>
          <p:cNvPr id="26" name="Picture 25">
            <a:extLst>
              <a:ext uri="{FF2B5EF4-FFF2-40B4-BE49-F238E27FC236}">
                <a16:creationId xmlns:a16="http://schemas.microsoft.com/office/drawing/2014/main" id="{1D3D948B-9F24-42C4-9180-229CA8E496FA}"/>
              </a:ext>
            </a:extLst>
          </p:cNvPr>
          <p:cNvPicPr>
            <a:picLocks noChangeAspect="1"/>
          </p:cNvPicPr>
          <p:nvPr/>
        </p:nvPicPr>
        <p:blipFill>
          <a:blip r:embed="rId5"/>
          <a:stretch>
            <a:fillRect/>
          </a:stretch>
        </p:blipFill>
        <p:spPr>
          <a:xfrm>
            <a:off x="10924730" y="102224"/>
            <a:ext cx="1165943" cy="675670"/>
          </a:xfrm>
          <a:prstGeom prst="rect">
            <a:avLst/>
          </a:prstGeom>
        </p:spPr>
      </p:pic>
      <p:pic>
        <p:nvPicPr>
          <p:cNvPr id="32" name="Picture 31" descr="Text&#10;&#10;Description automatically generated">
            <a:extLst>
              <a:ext uri="{FF2B5EF4-FFF2-40B4-BE49-F238E27FC236}">
                <a16:creationId xmlns:a16="http://schemas.microsoft.com/office/drawing/2014/main" id="{5CB82AFC-772A-4E45-8498-FE56745E2A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26764" y="6340466"/>
            <a:ext cx="3565236" cy="51753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 ma:contentTypeID="0x01010001E4CC12A9314444A79DB7D1F2B502CB" ma:contentTypeVersion="4" ma:contentTypeDescription="Buat sebuah dokumen baru." ma:contentTypeScope="" ma:versionID="ea80d7255ff7be5a23683602e1b3a5f1">
  <xsd:schema xmlns:xsd="http://www.w3.org/2001/XMLSchema" xmlns:xs="http://www.w3.org/2001/XMLSchema" xmlns:p="http://schemas.microsoft.com/office/2006/metadata/properties" xmlns:ns3="d13f6a34-0e1b-4932-82a5-3fe5d74b0300" targetNamespace="http://schemas.microsoft.com/office/2006/metadata/properties" ma:root="true" ma:fieldsID="3f9c1a5180b15ae57e5b3ccb39ed17b9" ns3:_="">
    <xsd:import namespace="d13f6a34-0e1b-4932-82a5-3fe5d74b030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3f6a34-0e1b-4932-82a5-3fe5d74b03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e Isi"/>
        <xsd:element ref="dc:title" minOccurs="0" maxOccurs="1" ma:index="4" ma:displayName="Judu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660867-6ACA-4D3D-BA0E-D60A57357D6A}">
  <ds:schemaRefs>
    <ds:schemaRef ds:uri="http://schemas.microsoft.com/sharepoint/v3/contenttype/forms"/>
  </ds:schemaRefs>
</ds:datastoreItem>
</file>

<file path=customXml/itemProps2.xml><?xml version="1.0" encoding="utf-8"?>
<ds:datastoreItem xmlns:ds="http://schemas.openxmlformats.org/officeDocument/2006/customXml" ds:itemID="{FC74B81A-AF5D-46EA-9547-63E4A754AF67}">
  <ds:schemaRefs>
    <ds:schemaRef ds:uri="http://www.w3.org/XML/1998/namespace"/>
    <ds:schemaRef ds:uri="http://schemas.openxmlformats.org/package/2006/metadata/core-properties"/>
    <ds:schemaRef ds:uri="http://schemas.microsoft.com/office/2006/metadata/properties"/>
    <ds:schemaRef ds:uri="http://purl.org/dc/terms/"/>
    <ds:schemaRef ds:uri="http://purl.org/dc/elements/1.1/"/>
    <ds:schemaRef ds:uri="http://schemas.microsoft.com/office/2006/documentManagement/types"/>
    <ds:schemaRef ds:uri="http://purl.org/dc/dcmitype/"/>
    <ds:schemaRef ds:uri="http://schemas.microsoft.com/office/infopath/2007/PartnerControls"/>
    <ds:schemaRef ds:uri="d13f6a34-0e1b-4932-82a5-3fe5d74b0300"/>
  </ds:schemaRefs>
</ds:datastoreItem>
</file>

<file path=customXml/itemProps3.xml><?xml version="1.0" encoding="utf-8"?>
<ds:datastoreItem xmlns:ds="http://schemas.openxmlformats.org/officeDocument/2006/customXml" ds:itemID="{B271DAD4-5DC0-40F9-9B25-57F7D2F587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3f6a34-0e1b-4932-82a5-3fe5d74b03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2037</TotalTime>
  <Words>579</Words>
  <Application>Microsoft Office PowerPoint</Application>
  <PresentationFormat>Widescreen</PresentationFormat>
  <Paragraphs>36</Paragraphs>
  <Slides>5</Slides>
  <Notes>0</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0</vt:i4>
      </vt:variant>
      <vt:variant>
        <vt:lpstr>Slide Titles</vt:lpstr>
      </vt:variant>
      <vt:variant>
        <vt:i4>5</vt:i4>
      </vt:variant>
    </vt:vector>
  </HeadingPairs>
  <TitlesOfParts>
    <vt:vector size="17" baseType="lpstr">
      <vt:lpstr>Arial</vt:lpstr>
      <vt:lpstr>Calibri</vt:lpstr>
      <vt:lpstr>Calibri Light</vt:lpstr>
      <vt:lpstr>Calisto MT</vt:lpstr>
      <vt:lpstr>Fraunces 9pt</vt:lpstr>
      <vt:lpstr>Fraunces 9pt Black</vt:lpstr>
      <vt:lpstr>Fraunces 9pt Light</vt:lpstr>
      <vt:lpstr>Fraunces 9pt SemiBold</vt:lpstr>
      <vt:lpstr>Lato</vt:lpstr>
      <vt:lpstr>Playfair Display</vt:lpstr>
      <vt:lpstr>Playfair Display Black</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Farhan Haikal (Graphikal)</dc:creator>
  <cp:lastModifiedBy>Andrew Hale</cp:lastModifiedBy>
  <cp:revision>67</cp:revision>
  <dcterms:created xsi:type="dcterms:W3CDTF">2021-01-28T01:55:44Z</dcterms:created>
  <dcterms:modified xsi:type="dcterms:W3CDTF">2022-02-14T00:04:07Z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0x01010001E4CC12A9314444A79DB7D1F2B502CB</vt:lpwstr>
  </property>
</Properties>
</file>