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9" r:id="rId4"/>
    <p:sldId id="286" r:id="rId5"/>
    <p:sldId id="274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A66"/>
    <a:srgbClr val="4F3D22"/>
    <a:srgbClr val="513E23"/>
    <a:srgbClr val="FFFFFF"/>
    <a:srgbClr val="C4A576"/>
    <a:srgbClr val="32201E"/>
    <a:srgbClr val="A43627"/>
    <a:srgbClr val="CD5A24"/>
    <a:srgbClr val="F58C3B"/>
    <a:srgbClr val="9C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9" autoAdjust="0"/>
    <p:restoredTop sz="93002" autoAdjust="0"/>
  </p:normalViewPr>
  <p:slideViewPr>
    <p:cSldViewPr snapToGrid="0">
      <p:cViewPr varScale="1">
        <p:scale>
          <a:sx n="111" d="100"/>
          <a:sy n="111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03D9B-19E0-4CFD-8958-59C31753238D}"/>
              </a:ext>
            </a:extLst>
          </p:cNvPr>
          <p:cNvSpPr/>
          <p:nvPr userDrawn="1"/>
        </p:nvSpPr>
        <p:spPr>
          <a:xfrm>
            <a:off x="9769475" y="0"/>
            <a:ext cx="24225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C9FB4-E2CE-4595-AA55-017F3BC64043}"/>
              </a:ext>
            </a:extLst>
          </p:cNvPr>
          <p:cNvSpPr/>
          <p:nvPr userDrawn="1"/>
        </p:nvSpPr>
        <p:spPr>
          <a:xfrm>
            <a:off x="0" y="4330700"/>
            <a:ext cx="5197475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94357" y="641683"/>
            <a:ext cx="5197642" cy="5518484"/>
          </a:xfrm>
          <a:custGeom>
            <a:avLst/>
            <a:gdLst>
              <a:gd name="connsiteX0" fmla="*/ 0 w 5197642"/>
              <a:gd name="connsiteY0" fmla="*/ 0 h 5518484"/>
              <a:gd name="connsiteX1" fmla="*/ 5197642 w 5197642"/>
              <a:gd name="connsiteY1" fmla="*/ 0 h 5518484"/>
              <a:gd name="connsiteX2" fmla="*/ 5197642 w 5197642"/>
              <a:gd name="connsiteY2" fmla="*/ 5518484 h 5518484"/>
              <a:gd name="connsiteX3" fmla="*/ 0 w 5197642"/>
              <a:gd name="connsiteY3" fmla="*/ 5518484 h 55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642" h="5518484">
                <a:moveTo>
                  <a:pt x="0" y="0"/>
                </a:moveTo>
                <a:lnTo>
                  <a:pt x="5197642" y="0"/>
                </a:lnTo>
                <a:lnTo>
                  <a:pt x="5197642" y="5518484"/>
                </a:lnTo>
                <a:lnTo>
                  <a:pt x="0" y="55184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3555" y="4628147"/>
            <a:ext cx="1235244" cy="1235244"/>
          </a:xfrm>
          <a:custGeom>
            <a:avLst/>
            <a:gdLst>
              <a:gd name="connsiteX0" fmla="*/ 617622 w 1235244"/>
              <a:gd name="connsiteY0" fmla="*/ 0 h 1235244"/>
              <a:gd name="connsiteX1" fmla="*/ 1235244 w 1235244"/>
              <a:gd name="connsiteY1" fmla="*/ 617622 h 1235244"/>
              <a:gd name="connsiteX2" fmla="*/ 617622 w 1235244"/>
              <a:gd name="connsiteY2" fmla="*/ 1235244 h 1235244"/>
              <a:gd name="connsiteX3" fmla="*/ 0 w 1235244"/>
              <a:gd name="connsiteY3" fmla="*/ 617622 h 1235244"/>
              <a:gd name="connsiteX4" fmla="*/ 617622 w 1235244"/>
              <a:gd name="connsiteY4" fmla="*/ 0 h 123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244" h="1235244">
                <a:moveTo>
                  <a:pt x="617622" y="0"/>
                </a:moveTo>
                <a:cubicBezTo>
                  <a:pt x="958725" y="0"/>
                  <a:pt x="1235244" y="276519"/>
                  <a:pt x="1235244" y="617622"/>
                </a:cubicBezTo>
                <a:cubicBezTo>
                  <a:pt x="1235244" y="958725"/>
                  <a:pt x="958725" y="1235244"/>
                  <a:pt x="617622" y="1235244"/>
                </a:cubicBezTo>
                <a:cubicBezTo>
                  <a:pt x="276519" y="1235244"/>
                  <a:pt x="0" y="958725"/>
                  <a:pt x="0" y="617622"/>
                </a:cubicBezTo>
                <a:cubicBezTo>
                  <a:pt x="0" y="276519"/>
                  <a:pt x="276519" y="0"/>
                  <a:pt x="61762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3927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F391F-1D8F-4E8F-9BA9-9125E15A8BC0}"/>
              </a:ext>
            </a:extLst>
          </p:cNvPr>
          <p:cNvSpPr/>
          <p:nvPr userDrawn="1"/>
        </p:nvSpPr>
        <p:spPr>
          <a:xfrm>
            <a:off x="6096000" y="3429000"/>
            <a:ext cx="6096000" cy="278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29450" y="647699"/>
            <a:ext cx="3676650" cy="4724400"/>
          </a:xfrm>
          <a:custGeom>
            <a:avLst/>
            <a:gdLst>
              <a:gd name="connsiteX0" fmla="*/ 0 w 3676650"/>
              <a:gd name="connsiteY0" fmla="*/ 0 h 4724400"/>
              <a:gd name="connsiteX1" fmla="*/ 3676650 w 3676650"/>
              <a:gd name="connsiteY1" fmla="*/ 0 h 4724400"/>
              <a:gd name="connsiteX2" fmla="*/ 3676650 w 3676650"/>
              <a:gd name="connsiteY2" fmla="*/ 4724400 h 4724400"/>
              <a:gd name="connsiteX3" fmla="*/ 0 w 36766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4724400">
                <a:moveTo>
                  <a:pt x="0" y="0"/>
                </a:moveTo>
                <a:lnTo>
                  <a:pt x="3676650" y="0"/>
                </a:lnTo>
                <a:lnTo>
                  <a:pt x="3676650" y="4724400"/>
                </a:lnTo>
                <a:lnTo>
                  <a:pt x="0" y="4724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9503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4E69B-371D-46AE-A623-4B95D090D544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14474" y="1581149"/>
            <a:ext cx="2804210" cy="4610100"/>
          </a:xfrm>
          <a:custGeom>
            <a:avLst/>
            <a:gdLst>
              <a:gd name="connsiteX0" fmla="*/ 0 w 2804210"/>
              <a:gd name="connsiteY0" fmla="*/ 0 h 4610100"/>
              <a:gd name="connsiteX1" fmla="*/ 2804210 w 2804210"/>
              <a:gd name="connsiteY1" fmla="*/ 0 h 4610100"/>
              <a:gd name="connsiteX2" fmla="*/ 2804210 w 2804210"/>
              <a:gd name="connsiteY2" fmla="*/ 4610100 h 4610100"/>
              <a:gd name="connsiteX3" fmla="*/ 0 w 280421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210" h="4610100">
                <a:moveTo>
                  <a:pt x="0" y="0"/>
                </a:moveTo>
                <a:lnTo>
                  <a:pt x="2804210" y="0"/>
                </a:lnTo>
                <a:lnTo>
                  <a:pt x="2804210" y="4610100"/>
                </a:lnTo>
                <a:lnTo>
                  <a:pt x="0" y="46101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93895" y="1581150"/>
            <a:ext cx="2804210" cy="4610100"/>
          </a:xfrm>
          <a:custGeom>
            <a:avLst/>
            <a:gdLst>
              <a:gd name="connsiteX0" fmla="*/ 0 w 2804210"/>
              <a:gd name="connsiteY0" fmla="*/ 0 h 4610100"/>
              <a:gd name="connsiteX1" fmla="*/ 2804210 w 2804210"/>
              <a:gd name="connsiteY1" fmla="*/ 0 h 4610100"/>
              <a:gd name="connsiteX2" fmla="*/ 2804210 w 2804210"/>
              <a:gd name="connsiteY2" fmla="*/ 4610100 h 4610100"/>
              <a:gd name="connsiteX3" fmla="*/ 0 w 280421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210" h="4610100">
                <a:moveTo>
                  <a:pt x="0" y="0"/>
                </a:moveTo>
                <a:lnTo>
                  <a:pt x="2804210" y="0"/>
                </a:lnTo>
                <a:lnTo>
                  <a:pt x="2804210" y="4610100"/>
                </a:lnTo>
                <a:lnTo>
                  <a:pt x="0" y="46101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873315" y="1581150"/>
            <a:ext cx="2804210" cy="4610100"/>
          </a:xfrm>
          <a:custGeom>
            <a:avLst/>
            <a:gdLst>
              <a:gd name="connsiteX0" fmla="*/ 0 w 2804210"/>
              <a:gd name="connsiteY0" fmla="*/ 0 h 4610100"/>
              <a:gd name="connsiteX1" fmla="*/ 2804210 w 2804210"/>
              <a:gd name="connsiteY1" fmla="*/ 0 h 4610100"/>
              <a:gd name="connsiteX2" fmla="*/ 2804210 w 2804210"/>
              <a:gd name="connsiteY2" fmla="*/ 4610100 h 4610100"/>
              <a:gd name="connsiteX3" fmla="*/ 0 w 280421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210" h="4610100">
                <a:moveTo>
                  <a:pt x="0" y="0"/>
                </a:moveTo>
                <a:lnTo>
                  <a:pt x="2804210" y="0"/>
                </a:lnTo>
                <a:lnTo>
                  <a:pt x="2804210" y="4610100"/>
                </a:lnTo>
                <a:lnTo>
                  <a:pt x="0" y="46101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30011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EDCCDE-DDCD-4DAF-BDAC-7BA18143795A}"/>
              </a:ext>
            </a:extLst>
          </p:cNvPr>
          <p:cNvSpPr/>
          <p:nvPr userDrawn="1"/>
        </p:nvSpPr>
        <p:spPr>
          <a:xfrm>
            <a:off x="7067550" y="0"/>
            <a:ext cx="5124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47296" y="1565107"/>
            <a:ext cx="3924097" cy="4610100"/>
          </a:xfrm>
          <a:custGeom>
            <a:avLst/>
            <a:gdLst>
              <a:gd name="connsiteX0" fmla="*/ 0 w 3924097"/>
              <a:gd name="connsiteY0" fmla="*/ 0 h 4610100"/>
              <a:gd name="connsiteX1" fmla="*/ 3924097 w 3924097"/>
              <a:gd name="connsiteY1" fmla="*/ 0 h 4610100"/>
              <a:gd name="connsiteX2" fmla="*/ 3924097 w 3924097"/>
              <a:gd name="connsiteY2" fmla="*/ 4610100 h 4610100"/>
              <a:gd name="connsiteX3" fmla="*/ 0 w 3924097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097" h="4610100">
                <a:moveTo>
                  <a:pt x="0" y="0"/>
                </a:moveTo>
                <a:lnTo>
                  <a:pt x="3924097" y="0"/>
                </a:lnTo>
                <a:lnTo>
                  <a:pt x="3924097" y="4610100"/>
                </a:lnTo>
                <a:lnTo>
                  <a:pt x="0" y="46101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70337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4813AE-8752-417E-B6A7-2906CADB1AEF}"/>
              </a:ext>
            </a:extLst>
          </p:cNvPr>
          <p:cNvSpPr/>
          <p:nvPr userDrawn="1"/>
        </p:nvSpPr>
        <p:spPr>
          <a:xfrm>
            <a:off x="0" y="3449638"/>
            <a:ext cx="12192000" cy="3408362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61F8A-5831-40B1-B897-58427A88E913}"/>
              </a:ext>
            </a:extLst>
          </p:cNvPr>
          <p:cNvSpPr/>
          <p:nvPr userDrawn="1"/>
        </p:nvSpPr>
        <p:spPr>
          <a:xfrm>
            <a:off x="6096000" y="4451350"/>
            <a:ext cx="6096000" cy="2406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5999" cy="4450883"/>
          </a:xfrm>
          <a:custGeom>
            <a:avLst/>
            <a:gdLst>
              <a:gd name="connsiteX0" fmla="*/ 0 w 6095999"/>
              <a:gd name="connsiteY0" fmla="*/ 0 h 4450883"/>
              <a:gd name="connsiteX1" fmla="*/ 6095999 w 6095999"/>
              <a:gd name="connsiteY1" fmla="*/ 0 h 4450883"/>
              <a:gd name="connsiteX2" fmla="*/ 6095999 w 6095999"/>
              <a:gd name="connsiteY2" fmla="*/ 4450883 h 4450883"/>
              <a:gd name="connsiteX3" fmla="*/ 0 w 6095999"/>
              <a:gd name="connsiteY3" fmla="*/ 4450883 h 445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4450883">
                <a:moveTo>
                  <a:pt x="0" y="0"/>
                </a:moveTo>
                <a:lnTo>
                  <a:pt x="6095999" y="0"/>
                </a:lnTo>
                <a:lnTo>
                  <a:pt x="6095999" y="4450883"/>
                </a:lnTo>
                <a:lnTo>
                  <a:pt x="0" y="4450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54060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5429B-4435-456F-A795-5AB1DB6005C2}"/>
              </a:ext>
            </a:extLst>
          </p:cNvPr>
          <p:cNvSpPr/>
          <p:nvPr userDrawn="1"/>
        </p:nvSpPr>
        <p:spPr>
          <a:xfrm>
            <a:off x="2400300" y="0"/>
            <a:ext cx="3676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1588168"/>
            <a:ext cx="3676649" cy="4599072"/>
          </a:xfrm>
          <a:custGeom>
            <a:avLst/>
            <a:gdLst>
              <a:gd name="connsiteX0" fmla="*/ 0 w 3676649"/>
              <a:gd name="connsiteY0" fmla="*/ 0 h 4599072"/>
              <a:gd name="connsiteX1" fmla="*/ 3676649 w 3676649"/>
              <a:gd name="connsiteY1" fmla="*/ 0 h 4599072"/>
              <a:gd name="connsiteX2" fmla="*/ 3676649 w 3676649"/>
              <a:gd name="connsiteY2" fmla="*/ 4599072 h 4599072"/>
              <a:gd name="connsiteX3" fmla="*/ 0 w 3676649"/>
              <a:gd name="connsiteY3" fmla="*/ 4599072 h 459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49" h="4599072">
                <a:moveTo>
                  <a:pt x="0" y="0"/>
                </a:moveTo>
                <a:lnTo>
                  <a:pt x="3676649" y="0"/>
                </a:lnTo>
                <a:lnTo>
                  <a:pt x="3676649" y="4599072"/>
                </a:lnTo>
                <a:lnTo>
                  <a:pt x="0" y="459907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09936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8EE8B-9115-4AC7-BA96-C9BC99FDEBC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86249" y="3428999"/>
            <a:ext cx="4435894" cy="2838450"/>
          </a:xfrm>
          <a:custGeom>
            <a:avLst/>
            <a:gdLst>
              <a:gd name="connsiteX0" fmla="*/ 0 w 4435894"/>
              <a:gd name="connsiteY0" fmla="*/ 0 h 2838450"/>
              <a:gd name="connsiteX1" fmla="*/ 4435894 w 4435894"/>
              <a:gd name="connsiteY1" fmla="*/ 0 h 2838450"/>
              <a:gd name="connsiteX2" fmla="*/ 4435894 w 4435894"/>
              <a:gd name="connsiteY2" fmla="*/ 2838450 h 2838450"/>
              <a:gd name="connsiteX3" fmla="*/ 0 w 4435894"/>
              <a:gd name="connsiteY3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894" h="2838450">
                <a:moveTo>
                  <a:pt x="0" y="0"/>
                </a:moveTo>
                <a:lnTo>
                  <a:pt x="4435894" y="0"/>
                </a:lnTo>
                <a:lnTo>
                  <a:pt x="4435894" y="2838450"/>
                </a:lnTo>
                <a:lnTo>
                  <a:pt x="0" y="2838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998156" y="3429000"/>
            <a:ext cx="3193844" cy="2838450"/>
          </a:xfrm>
          <a:custGeom>
            <a:avLst/>
            <a:gdLst>
              <a:gd name="connsiteX0" fmla="*/ 0 w 3193844"/>
              <a:gd name="connsiteY0" fmla="*/ 0 h 2838450"/>
              <a:gd name="connsiteX1" fmla="*/ 3193844 w 3193844"/>
              <a:gd name="connsiteY1" fmla="*/ 0 h 2838450"/>
              <a:gd name="connsiteX2" fmla="*/ 3193844 w 3193844"/>
              <a:gd name="connsiteY2" fmla="*/ 2838450 h 2838450"/>
              <a:gd name="connsiteX3" fmla="*/ 0 w 3193844"/>
              <a:gd name="connsiteY3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3844" h="2838450">
                <a:moveTo>
                  <a:pt x="0" y="0"/>
                </a:moveTo>
                <a:lnTo>
                  <a:pt x="3193844" y="0"/>
                </a:lnTo>
                <a:lnTo>
                  <a:pt x="3193844" y="2838450"/>
                </a:lnTo>
                <a:lnTo>
                  <a:pt x="0" y="2838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98412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A7C745-E0BE-42CA-8B48-2857B6CCCAD9}"/>
              </a:ext>
            </a:extLst>
          </p:cNvPr>
          <p:cNvSpPr/>
          <p:nvPr userDrawn="1"/>
        </p:nvSpPr>
        <p:spPr>
          <a:xfrm>
            <a:off x="0" y="2743200"/>
            <a:ext cx="12192000" cy="3448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accent5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05263" y="0"/>
            <a:ext cx="4058653" cy="5257800"/>
          </a:xfrm>
          <a:custGeom>
            <a:avLst/>
            <a:gdLst>
              <a:gd name="connsiteX0" fmla="*/ 0 w 4058653"/>
              <a:gd name="connsiteY0" fmla="*/ 0 h 5257800"/>
              <a:gd name="connsiteX1" fmla="*/ 4058653 w 4058653"/>
              <a:gd name="connsiteY1" fmla="*/ 0 h 5257800"/>
              <a:gd name="connsiteX2" fmla="*/ 4058653 w 4058653"/>
              <a:gd name="connsiteY2" fmla="*/ 5257800 h 5257800"/>
              <a:gd name="connsiteX3" fmla="*/ 0 w 4058653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8653" h="5257800">
                <a:moveTo>
                  <a:pt x="0" y="0"/>
                </a:moveTo>
                <a:lnTo>
                  <a:pt x="4058653" y="0"/>
                </a:lnTo>
                <a:lnTo>
                  <a:pt x="4058653" y="525780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28558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A4598E-9992-49F0-BED0-D5BB0E34715B}"/>
              </a:ext>
            </a:extLst>
          </p:cNvPr>
          <p:cNvSpPr/>
          <p:nvPr userDrawn="1"/>
        </p:nvSpPr>
        <p:spPr>
          <a:xfrm>
            <a:off x="6743700" y="0"/>
            <a:ext cx="544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200650" y="704849"/>
            <a:ext cx="3098091" cy="5505450"/>
          </a:xfrm>
          <a:custGeom>
            <a:avLst/>
            <a:gdLst>
              <a:gd name="connsiteX0" fmla="*/ 0 w 3098091"/>
              <a:gd name="connsiteY0" fmla="*/ 0 h 5505450"/>
              <a:gd name="connsiteX1" fmla="*/ 3098091 w 3098091"/>
              <a:gd name="connsiteY1" fmla="*/ 0 h 5505450"/>
              <a:gd name="connsiteX2" fmla="*/ 3098091 w 3098091"/>
              <a:gd name="connsiteY2" fmla="*/ 5505450 h 5505450"/>
              <a:gd name="connsiteX3" fmla="*/ 0 w 3098091"/>
              <a:gd name="connsiteY3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091" h="5505450">
                <a:moveTo>
                  <a:pt x="0" y="0"/>
                </a:moveTo>
                <a:lnTo>
                  <a:pt x="3098091" y="0"/>
                </a:lnTo>
                <a:lnTo>
                  <a:pt x="3098091" y="5505450"/>
                </a:lnTo>
                <a:lnTo>
                  <a:pt x="0" y="5505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484309" y="704849"/>
            <a:ext cx="3098091" cy="3695700"/>
          </a:xfrm>
          <a:custGeom>
            <a:avLst/>
            <a:gdLst>
              <a:gd name="connsiteX0" fmla="*/ 0 w 3098091"/>
              <a:gd name="connsiteY0" fmla="*/ 0 h 3695700"/>
              <a:gd name="connsiteX1" fmla="*/ 3098091 w 3098091"/>
              <a:gd name="connsiteY1" fmla="*/ 0 h 3695700"/>
              <a:gd name="connsiteX2" fmla="*/ 3098091 w 3098091"/>
              <a:gd name="connsiteY2" fmla="*/ 3695700 h 3695700"/>
              <a:gd name="connsiteX3" fmla="*/ 0 w 3098091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091" h="3695700">
                <a:moveTo>
                  <a:pt x="0" y="0"/>
                </a:moveTo>
                <a:lnTo>
                  <a:pt x="3098091" y="0"/>
                </a:lnTo>
                <a:lnTo>
                  <a:pt x="3098091" y="3695700"/>
                </a:lnTo>
                <a:lnTo>
                  <a:pt x="0" y="36957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17267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2DC2F0-C3F0-4C70-A260-EB20A9E9EA3C}"/>
              </a:ext>
            </a:extLst>
          </p:cNvPr>
          <p:cNvSpPr/>
          <p:nvPr userDrawn="1"/>
        </p:nvSpPr>
        <p:spPr>
          <a:xfrm>
            <a:off x="0" y="0"/>
            <a:ext cx="3886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86200" y="-1"/>
            <a:ext cx="3137587" cy="2286000"/>
          </a:xfrm>
          <a:custGeom>
            <a:avLst/>
            <a:gdLst>
              <a:gd name="connsiteX0" fmla="*/ 0 w 3137587"/>
              <a:gd name="connsiteY0" fmla="*/ 0 h 2286000"/>
              <a:gd name="connsiteX1" fmla="*/ 3137587 w 3137587"/>
              <a:gd name="connsiteY1" fmla="*/ 0 h 2286000"/>
              <a:gd name="connsiteX2" fmla="*/ 3137587 w 3137587"/>
              <a:gd name="connsiteY2" fmla="*/ 2286000 h 2286000"/>
              <a:gd name="connsiteX3" fmla="*/ 0 w 313758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7587" h="2286000">
                <a:moveTo>
                  <a:pt x="0" y="0"/>
                </a:moveTo>
                <a:lnTo>
                  <a:pt x="3137587" y="0"/>
                </a:lnTo>
                <a:lnTo>
                  <a:pt x="313758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86200" y="2286000"/>
            <a:ext cx="3137587" cy="2285999"/>
          </a:xfrm>
          <a:custGeom>
            <a:avLst/>
            <a:gdLst>
              <a:gd name="connsiteX0" fmla="*/ 0 w 3137587"/>
              <a:gd name="connsiteY0" fmla="*/ 0 h 2285999"/>
              <a:gd name="connsiteX1" fmla="*/ 3137587 w 3137587"/>
              <a:gd name="connsiteY1" fmla="*/ 0 h 2285999"/>
              <a:gd name="connsiteX2" fmla="*/ 3137587 w 3137587"/>
              <a:gd name="connsiteY2" fmla="*/ 2285999 h 2285999"/>
              <a:gd name="connsiteX3" fmla="*/ 0 w 3137587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7587" h="2285999">
                <a:moveTo>
                  <a:pt x="0" y="0"/>
                </a:moveTo>
                <a:lnTo>
                  <a:pt x="3137587" y="0"/>
                </a:lnTo>
                <a:lnTo>
                  <a:pt x="3137587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886200" y="4571999"/>
            <a:ext cx="3137587" cy="2286000"/>
          </a:xfrm>
          <a:custGeom>
            <a:avLst/>
            <a:gdLst>
              <a:gd name="connsiteX0" fmla="*/ 0 w 3137587"/>
              <a:gd name="connsiteY0" fmla="*/ 0 h 2286000"/>
              <a:gd name="connsiteX1" fmla="*/ 3137587 w 3137587"/>
              <a:gd name="connsiteY1" fmla="*/ 0 h 2286000"/>
              <a:gd name="connsiteX2" fmla="*/ 3137587 w 3137587"/>
              <a:gd name="connsiteY2" fmla="*/ 2286000 h 2286000"/>
              <a:gd name="connsiteX3" fmla="*/ 0 w 313758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7587" h="2286000">
                <a:moveTo>
                  <a:pt x="0" y="0"/>
                </a:moveTo>
                <a:lnTo>
                  <a:pt x="3137587" y="0"/>
                </a:lnTo>
                <a:lnTo>
                  <a:pt x="313758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98591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DDEDF0F-C8D1-409B-BC01-AABE883D4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9838" y="1163638"/>
            <a:ext cx="8166101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6210" y="1400803"/>
            <a:ext cx="4800302" cy="3999999"/>
          </a:xfrm>
          <a:custGeom>
            <a:avLst/>
            <a:gdLst>
              <a:gd name="connsiteX0" fmla="*/ 0 w 4800302"/>
              <a:gd name="connsiteY0" fmla="*/ 0 h 3999999"/>
              <a:gd name="connsiteX1" fmla="*/ 4800302 w 4800302"/>
              <a:gd name="connsiteY1" fmla="*/ 0 h 3999999"/>
              <a:gd name="connsiteX2" fmla="*/ 4800302 w 4800302"/>
              <a:gd name="connsiteY2" fmla="*/ 3999999 h 3999999"/>
              <a:gd name="connsiteX3" fmla="*/ 0 w 4800302"/>
              <a:gd name="connsiteY3" fmla="*/ 3999999 h 399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302" h="3999999">
                <a:moveTo>
                  <a:pt x="0" y="0"/>
                </a:moveTo>
                <a:lnTo>
                  <a:pt x="4800302" y="0"/>
                </a:lnTo>
                <a:lnTo>
                  <a:pt x="4800302" y="3999999"/>
                </a:lnTo>
                <a:lnTo>
                  <a:pt x="0" y="3999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83586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8F52A-9FAF-41EB-A450-8345BDFBE524}"/>
              </a:ext>
            </a:extLst>
          </p:cNvPr>
          <p:cNvSpPr/>
          <p:nvPr userDrawn="1"/>
        </p:nvSpPr>
        <p:spPr>
          <a:xfrm>
            <a:off x="0" y="0"/>
            <a:ext cx="15398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0043" y="-1"/>
            <a:ext cx="3898227" cy="6858000"/>
          </a:xfrm>
          <a:custGeom>
            <a:avLst/>
            <a:gdLst>
              <a:gd name="connsiteX0" fmla="*/ 0 w 3898227"/>
              <a:gd name="connsiteY0" fmla="*/ 0 h 6858000"/>
              <a:gd name="connsiteX1" fmla="*/ 3898227 w 3898227"/>
              <a:gd name="connsiteY1" fmla="*/ 0 h 6858000"/>
              <a:gd name="connsiteX2" fmla="*/ 3898227 w 3898227"/>
              <a:gd name="connsiteY2" fmla="*/ 6858000 h 6858000"/>
              <a:gd name="connsiteX3" fmla="*/ 0 w 38982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227" h="6858000">
                <a:moveTo>
                  <a:pt x="0" y="0"/>
                </a:moveTo>
                <a:lnTo>
                  <a:pt x="3898227" y="0"/>
                </a:lnTo>
                <a:lnTo>
                  <a:pt x="3898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0662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3A3060-1E4C-41C0-AC01-2AC1BC15B8FB}"/>
              </a:ext>
            </a:extLst>
          </p:cNvPr>
          <p:cNvSpPr/>
          <p:nvPr userDrawn="1"/>
        </p:nvSpPr>
        <p:spPr>
          <a:xfrm>
            <a:off x="8824913" y="0"/>
            <a:ext cx="33670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F098E7-C1D7-41B7-9882-8C21D0ED4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900113"/>
            <a:ext cx="505936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06377" y="1194489"/>
            <a:ext cx="3147995" cy="4454975"/>
          </a:xfrm>
          <a:custGeom>
            <a:avLst/>
            <a:gdLst>
              <a:gd name="connsiteX0" fmla="*/ 117136 w 3147995"/>
              <a:gd name="connsiteY0" fmla="*/ 0 h 4454975"/>
              <a:gd name="connsiteX1" fmla="*/ 3030859 w 3147995"/>
              <a:gd name="connsiteY1" fmla="*/ 0 h 4454975"/>
              <a:gd name="connsiteX2" fmla="*/ 3147995 w 3147995"/>
              <a:gd name="connsiteY2" fmla="*/ 117138 h 4454975"/>
              <a:gd name="connsiteX3" fmla="*/ 3147995 w 3147995"/>
              <a:gd name="connsiteY3" fmla="*/ 4337839 h 4454975"/>
              <a:gd name="connsiteX4" fmla="*/ 3030859 w 3147995"/>
              <a:gd name="connsiteY4" fmla="*/ 4454975 h 4454975"/>
              <a:gd name="connsiteX5" fmla="*/ 117136 w 3147995"/>
              <a:gd name="connsiteY5" fmla="*/ 4454975 h 4454975"/>
              <a:gd name="connsiteX6" fmla="*/ 0 w 3147995"/>
              <a:gd name="connsiteY6" fmla="*/ 4337839 h 4454975"/>
              <a:gd name="connsiteX7" fmla="*/ 0 w 3147995"/>
              <a:gd name="connsiteY7" fmla="*/ 117138 h 4454975"/>
              <a:gd name="connsiteX8" fmla="*/ 117136 w 3147995"/>
              <a:gd name="connsiteY8" fmla="*/ 0 h 44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7995" h="4454975">
                <a:moveTo>
                  <a:pt x="117136" y="0"/>
                </a:moveTo>
                <a:lnTo>
                  <a:pt x="3030859" y="0"/>
                </a:lnTo>
                <a:cubicBezTo>
                  <a:pt x="3095554" y="0"/>
                  <a:pt x="3147995" y="52444"/>
                  <a:pt x="3147995" y="117138"/>
                </a:cubicBezTo>
                <a:lnTo>
                  <a:pt x="3147995" y="4337839"/>
                </a:lnTo>
                <a:cubicBezTo>
                  <a:pt x="3147995" y="4402533"/>
                  <a:pt x="3095554" y="4454975"/>
                  <a:pt x="3030859" y="4454975"/>
                </a:cubicBezTo>
                <a:lnTo>
                  <a:pt x="117136" y="4454975"/>
                </a:lnTo>
                <a:cubicBezTo>
                  <a:pt x="52444" y="4454975"/>
                  <a:pt x="0" y="4402533"/>
                  <a:pt x="0" y="4337839"/>
                </a:cubicBezTo>
                <a:lnTo>
                  <a:pt x="0" y="117138"/>
                </a:lnTo>
                <a:cubicBezTo>
                  <a:pt x="0" y="52444"/>
                  <a:pt x="52444" y="0"/>
                  <a:pt x="1171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07649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A4F695-D862-4B38-AC88-EE1BE7A03CF1}"/>
              </a:ext>
            </a:extLst>
          </p:cNvPr>
          <p:cNvSpPr/>
          <p:nvPr userDrawn="1"/>
        </p:nvSpPr>
        <p:spPr>
          <a:xfrm>
            <a:off x="0" y="0"/>
            <a:ext cx="3714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667994" y="1169281"/>
            <a:ext cx="2100757" cy="4500732"/>
          </a:xfrm>
          <a:custGeom>
            <a:avLst/>
            <a:gdLst>
              <a:gd name="connsiteX0" fmla="*/ 255367 w 2100757"/>
              <a:gd name="connsiteY0" fmla="*/ 0 h 4500732"/>
              <a:gd name="connsiteX1" fmla="*/ 1845389 w 2100757"/>
              <a:gd name="connsiteY1" fmla="*/ 0 h 4500732"/>
              <a:gd name="connsiteX2" fmla="*/ 2100757 w 2100757"/>
              <a:gd name="connsiteY2" fmla="*/ 255318 h 4500732"/>
              <a:gd name="connsiteX3" fmla="*/ 2100757 w 2100757"/>
              <a:gd name="connsiteY3" fmla="*/ 4245417 h 4500732"/>
              <a:gd name="connsiteX4" fmla="*/ 1845389 w 2100757"/>
              <a:gd name="connsiteY4" fmla="*/ 4500732 h 4500732"/>
              <a:gd name="connsiteX5" fmla="*/ 255367 w 2100757"/>
              <a:gd name="connsiteY5" fmla="*/ 4500732 h 4500732"/>
              <a:gd name="connsiteX6" fmla="*/ 0 w 2100757"/>
              <a:gd name="connsiteY6" fmla="*/ 4245417 h 4500732"/>
              <a:gd name="connsiteX7" fmla="*/ 0 w 2100757"/>
              <a:gd name="connsiteY7" fmla="*/ 255318 h 4500732"/>
              <a:gd name="connsiteX8" fmla="*/ 255367 w 2100757"/>
              <a:gd name="connsiteY8" fmla="*/ 0 h 45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757" h="4500732">
                <a:moveTo>
                  <a:pt x="255367" y="0"/>
                </a:moveTo>
                <a:lnTo>
                  <a:pt x="1845389" y="0"/>
                </a:lnTo>
                <a:cubicBezTo>
                  <a:pt x="1986426" y="0"/>
                  <a:pt x="2100757" y="114311"/>
                  <a:pt x="2100757" y="255318"/>
                </a:cubicBezTo>
                <a:lnTo>
                  <a:pt x="2100757" y="4245417"/>
                </a:lnTo>
                <a:cubicBezTo>
                  <a:pt x="2100757" y="4386424"/>
                  <a:pt x="1986426" y="4500732"/>
                  <a:pt x="1845389" y="4500732"/>
                </a:cubicBezTo>
                <a:lnTo>
                  <a:pt x="255367" y="4500732"/>
                </a:lnTo>
                <a:cubicBezTo>
                  <a:pt x="114332" y="4500732"/>
                  <a:pt x="0" y="4386424"/>
                  <a:pt x="0" y="4245417"/>
                </a:cubicBezTo>
                <a:lnTo>
                  <a:pt x="0" y="255318"/>
                </a:lnTo>
                <a:cubicBezTo>
                  <a:pt x="0" y="114311"/>
                  <a:pt x="114332" y="0"/>
                  <a:pt x="25536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13110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B873F-CBC5-47AE-AD01-469DFF2F16D0}"/>
              </a:ext>
            </a:extLst>
          </p:cNvPr>
          <p:cNvSpPr/>
          <p:nvPr userDrawn="1"/>
        </p:nvSpPr>
        <p:spPr>
          <a:xfrm>
            <a:off x="8267700" y="0"/>
            <a:ext cx="392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5A2684-4DB6-4C18-BD02-11650640CB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28587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99114" y="1997815"/>
            <a:ext cx="4089571" cy="2387339"/>
          </a:xfrm>
          <a:custGeom>
            <a:avLst/>
            <a:gdLst>
              <a:gd name="connsiteX0" fmla="*/ 0 w 4089571"/>
              <a:gd name="connsiteY0" fmla="*/ 0 h 2387339"/>
              <a:gd name="connsiteX1" fmla="*/ 4089571 w 4089571"/>
              <a:gd name="connsiteY1" fmla="*/ 0 h 2387339"/>
              <a:gd name="connsiteX2" fmla="*/ 4089571 w 4089571"/>
              <a:gd name="connsiteY2" fmla="*/ 2387339 h 2387339"/>
              <a:gd name="connsiteX3" fmla="*/ 0 w 4089571"/>
              <a:gd name="connsiteY3" fmla="*/ 2387339 h 23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571" h="2387339">
                <a:moveTo>
                  <a:pt x="0" y="0"/>
                </a:moveTo>
                <a:lnTo>
                  <a:pt x="4089571" y="0"/>
                </a:lnTo>
                <a:lnTo>
                  <a:pt x="4089571" y="2387339"/>
                </a:lnTo>
                <a:lnTo>
                  <a:pt x="0" y="238733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105246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A9F516-65BA-4DF2-A0AB-82B653EA6B6F}"/>
              </a:ext>
            </a:extLst>
          </p:cNvPr>
          <p:cNvSpPr/>
          <p:nvPr userDrawn="1"/>
        </p:nvSpPr>
        <p:spPr>
          <a:xfrm>
            <a:off x="6096000" y="0"/>
            <a:ext cx="3673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65557" y="1604211"/>
            <a:ext cx="2815780" cy="4125596"/>
          </a:xfrm>
          <a:custGeom>
            <a:avLst/>
            <a:gdLst>
              <a:gd name="connsiteX0" fmla="*/ 0 w 2815780"/>
              <a:gd name="connsiteY0" fmla="*/ 0 h 4125596"/>
              <a:gd name="connsiteX1" fmla="*/ 2815780 w 2815780"/>
              <a:gd name="connsiteY1" fmla="*/ 0 h 4125596"/>
              <a:gd name="connsiteX2" fmla="*/ 2815780 w 2815780"/>
              <a:gd name="connsiteY2" fmla="*/ 4125596 h 4125596"/>
              <a:gd name="connsiteX3" fmla="*/ 0 w 2815780"/>
              <a:gd name="connsiteY3" fmla="*/ 4125596 h 41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80" h="4125596">
                <a:moveTo>
                  <a:pt x="0" y="0"/>
                </a:moveTo>
                <a:lnTo>
                  <a:pt x="2815780" y="0"/>
                </a:lnTo>
                <a:lnTo>
                  <a:pt x="2815780" y="4125596"/>
                </a:lnTo>
                <a:lnTo>
                  <a:pt x="0" y="41255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102653" y="1604211"/>
            <a:ext cx="4089347" cy="4125596"/>
          </a:xfrm>
          <a:custGeom>
            <a:avLst/>
            <a:gdLst>
              <a:gd name="connsiteX0" fmla="*/ 0 w 4089347"/>
              <a:gd name="connsiteY0" fmla="*/ 0 h 4125596"/>
              <a:gd name="connsiteX1" fmla="*/ 4089347 w 4089347"/>
              <a:gd name="connsiteY1" fmla="*/ 0 h 4125596"/>
              <a:gd name="connsiteX2" fmla="*/ 4089347 w 4089347"/>
              <a:gd name="connsiteY2" fmla="*/ 4125596 h 4125596"/>
              <a:gd name="connsiteX3" fmla="*/ 0 w 4089347"/>
              <a:gd name="connsiteY3" fmla="*/ 4125596 h 41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347" h="4125596">
                <a:moveTo>
                  <a:pt x="0" y="0"/>
                </a:moveTo>
                <a:lnTo>
                  <a:pt x="4089347" y="0"/>
                </a:lnTo>
                <a:lnTo>
                  <a:pt x="4089347" y="4125596"/>
                </a:lnTo>
                <a:lnTo>
                  <a:pt x="0" y="41255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535414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CF536A-F38B-47A9-BAC4-AD34A57C28E3}"/>
              </a:ext>
            </a:extLst>
          </p:cNvPr>
          <p:cNvSpPr/>
          <p:nvPr userDrawn="1"/>
        </p:nvSpPr>
        <p:spPr>
          <a:xfrm>
            <a:off x="0" y="1347788"/>
            <a:ext cx="5213350" cy="2112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2265" y="2133599"/>
            <a:ext cx="2815780" cy="3355207"/>
          </a:xfrm>
          <a:custGeom>
            <a:avLst/>
            <a:gdLst>
              <a:gd name="connsiteX0" fmla="*/ 0 w 2815780"/>
              <a:gd name="connsiteY0" fmla="*/ 0 h 3355207"/>
              <a:gd name="connsiteX1" fmla="*/ 2815780 w 2815780"/>
              <a:gd name="connsiteY1" fmla="*/ 0 h 3355207"/>
              <a:gd name="connsiteX2" fmla="*/ 2815780 w 2815780"/>
              <a:gd name="connsiteY2" fmla="*/ 3355207 h 3355207"/>
              <a:gd name="connsiteX3" fmla="*/ 0 w 2815780"/>
              <a:gd name="connsiteY3" fmla="*/ 3355207 h 335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80" h="3355207">
                <a:moveTo>
                  <a:pt x="0" y="0"/>
                </a:moveTo>
                <a:lnTo>
                  <a:pt x="2815780" y="0"/>
                </a:lnTo>
                <a:lnTo>
                  <a:pt x="2815780" y="3355207"/>
                </a:lnTo>
                <a:lnTo>
                  <a:pt x="0" y="335520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658286" y="2133599"/>
            <a:ext cx="2815780" cy="3355207"/>
          </a:xfrm>
          <a:custGeom>
            <a:avLst/>
            <a:gdLst>
              <a:gd name="connsiteX0" fmla="*/ 0 w 2815780"/>
              <a:gd name="connsiteY0" fmla="*/ 0 h 3355207"/>
              <a:gd name="connsiteX1" fmla="*/ 2815780 w 2815780"/>
              <a:gd name="connsiteY1" fmla="*/ 0 h 3355207"/>
              <a:gd name="connsiteX2" fmla="*/ 2815780 w 2815780"/>
              <a:gd name="connsiteY2" fmla="*/ 3355207 h 3355207"/>
              <a:gd name="connsiteX3" fmla="*/ 0 w 2815780"/>
              <a:gd name="connsiteY3" fmla="*/ 3355207 h 335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80" h="3355207">
                <a:moveTo>
                  <a:pt x="0" y="0"/>
                </a:moveTo>
                <a:lnTo>
                  <a:pt x="2815780" y="0"/>
                </a:lnTo>
                <a:lnTo>
                  <a:pt x="2815780" y="3355207"/>
                </a:lnTo>
                <a:lnTo>
                  <a:pt x="0" y="335520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44422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8CD3E-1A73-414C-97CF-9430D0CCEF63}"/>
              </a:ext>
            </a:extLst>
          </p:cNvPr>
          <p:cNvSpPr/>
          <p:nvPr userDrawn="1"/>
        </p:nvSpPr>
        <p:spPr>
          <a:xfrm>
            <a:off x="7908925" y="2855913"/>
            <a:ext cx="4283075" cy="239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537809" y="1585762"/>
            <a:ext cx="3650657" cy="5272238"/>
          </a:xfrm>
          <a:custGeom>
            <a:avLst/>
            <a:gdLst>
              <a:gd name="connsiteX0" fmla="*/ 0 w 3650657"/>
              <a:gd name="connsiteY0" fmla="*/ 0 h 5272238"/>
              <a:gd name="connsiteX1" fmla="*/ 3650657 w 3650657"/>
              <a:gd name="connsiteY1" fmla="*/ 0 h 5272238"/>
              <a:gd name="connsiteX2" fmla="*/ 3650657 w 3650657"/>
              <a:gd name="connsiteY2" fmla="*/ 5272238 h 5272238"/>
              <a:gd name="connsiteX3" fmla="*/ 0 w 3650657"/>
              <a:gd name="connsiteY3" fmla="*/ 5272238 h 527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0657" h="5272238">
                <a:moveTo>
                  <a:pt x="0" y="0"/>
                </a:moveTo>
                <a:lnTo>
                  <a:pt x="3650657" y="0"/>
                </a:lnTo>
                <a:lnTo>
                  <a:pt x="3650657" y="5272238"/>
                </a:lnTo>
                <a:lnTo>
                  <a:pt x="0" y="5272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578415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048000" cy="2526632"/>
          </a:xfrm>
          <a:custGeom>
            <a:avLst/>
            <a:gdLst>
              <a:gd name="connsiteX0" fmla="*/ 0 w 3048000"/>
              <a:gd name="connsiteY0" fmla="*/ 0 h 2526632"/>
              <a:gd name="connsiteX1" fmla="*/ 3048000 w 3048000"/>
              <a:gd name="connsiteY1" fmla="*/ 0 h 2526632"/>
              <a:gd name="connsiteX2" fmla="*/ 3048000 w 3048000"/>
              <a:gd name="connsiteY2" fmla="*/ 2526632 h 2526632"/>
              <a:gd name="connsiteX3" fmla="*/ 0 w 3048000"/>
              <a:gd name="connsiteY3" fmla="*/ 2526632 h 25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26632">
                <a:moveTo>
                  <a:pt x="0" y="0"/>
                </a:moveTo>
                <a:lnTo>
                  <a:pt x="3048000" y="0"/>
                </a:lnTo>
                <a:lnTo>
                  <a:pt x="3048000" y="2526632"/>
                </a:lnTo>
                <a:lnTo>
                  <a:pt x="0" y="252663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048000" y="-1"/>
            <a:ext cx="3048000" cy="4331368"/>
          </a:xfrm>
          <a:custGeom>
            <a:avLst/>
            <a:gdLst>
              <a:gd name="connsiteX0" fmla="*/ 0 w 3048000"/>
              <a:gd name="connsiteY0" fmla="*/ 0 h 4331368"/>
              <a:gd name="connsiteX1" fmla="*/ 3048000 w 3048000"/>
              <a:gd name="connsiteY1" fmla="*/ 0 h 4331368"/>
              <a:gd name="connsiteX2" fmla="*/ 3048000 w 3048000"/>
              <a:gd name="connsiteY2" fmla="*/ 4331368 h 4331368"/>
              <a:gd name="connsiteX3" fmla="*/ 0 w 3048000"/>
              <a:gd name="connsiteY3" fmla="*/ 4331368 h 433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331368">
                <a:moveTo>
                  <a:pt x="0" y="0"/>
                </a:moveTo>
                <a:lnTo>
                  <a:pt x="3048000" y="0"/>
                </a:lnTo>
                <a:lnTo>
                  <a:pt x="3048000" y="4331368"/>
                </a:lnTo>
                <a:lnTo>
                  <a:pt x="0" y="43313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-1" y="2526632"/>
            <a:ext cx="3048000" cy="4331368"/>
          </a:xfrm>
          <a:custGeom>
            <a:avLst/>
            <a:gdLst>
              <a:gd name="connsiteX0" fmla="*/ 0 w 3048000"/>
              <a:gd name="connsiteY0" fmla="*/ 0 h 4331368"/>
              <a:gd name="connsiteX1" fmla="*/ 3048000 w 3048000"/>
              <a:gd name="connsiteY1" fmla="*/ 0 h 4331368"/>
              <a:gd name="connsiteX2" fmla="*/ 3048000 w 3048000"/>
              <a:gd name="connsiteY2" fmla="*/ 4331368 h 4331368"/>
              <a:gd name="connsiteX3" fmla="*/ 0 w 3048000"/>
              <a:gd name="connsiteY3" fmla="*/ 4331368 h 433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331368">
                <a:moveTo>
                  <a:pt x="0" y="0"/>
                </a:moveTo>
                <a:lnTo>
                  <a:pt x="3048000" y="0"/>
                </a:lnTo>
                <a:lnTo>
                  <a:pt x="3048000" y="4331368"/>
                </a:lnTo>
                <a:lnTo>
                  <a:pt x="0" y="43313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048000" y="4331367"/>
            <a:ext cx="3048000" cy="2526632"/>
          </a:xfrm>
          <a:custGeom>
            <a:avLst/>
            <a:gdLst>
              <a:gd name="connsiteX0" fmla="*/ 0 w 3048000"/>
              <a:gd name="connsiteY0" fmla="*/ 0 h 2526632"/>
              <a:gd name="connsiteX1" fmla="*/ 3048000 w 3048000"/>
              <a:gd name="connsiteY1" fmla="*/ 0 h 2526632"/>
              <a:gd name="connsiteX2" fmla="*/ 3048000 w 3048000"/>
              <a:gd name="connsiteY2" fmla="*/ 2526632 h 2526632"/>
              <a:gd name="connsiteX3" fmla="*/ 0 w 3048000"/>
              <a:gd name="connsiteY3" fmla="*/ 2526632 h 25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26632">
                <a:moveTo>
                  <a:pt x="0" y="0"/>
                </a:moveTo>
                <a:lnTo>
                  <a:pt x="3048000" y="0"/>
                </a:lnTo>
                <a:lnTo>
                  <a:pt x="3048000" y="2526632"/>
                </a:lnTo>
                <a:lnTo>
                  <a:pt x="0" y="252663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542515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CE975F-6EFD-47B7-895A-F869255A1B5A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9634" y="-1"/>
            <a:ext cx="4610100" cy="6191250"/>
          </a:xfrm>
          <a:custGeom>
            <a:avLst/>
            <a:gdLst>
              <a:gd name="connsiteX0" fmla="*/ 0 w 4610100"/>
              <a:gd name="connsiteY0" fmla="*/ 0 h 6191250"/>
              <a:gd name="connsiteX1" fmla="*/ 4610100 w 4610100"/>
              <a:gd name="connsiteY1" fmla="*/ 0 h 6191250"/>
              <a:gd name="connsiteX2" fmla="*/ 4610100 w 4610100"/>
              <a:gd name="connsiteY2" fmla="*/ 6191250 h 6191250"/>
              <a:gd name="connsiteX3" fmla="*/ 0 w 4610100"/>
              <a:gd name="connsiteY3" fmla="*/ 61912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6191250">
                <a:moveTo>
                  <a:pt x="0" y="0"/>
                </a:moveTo>
                <a:lnTo>
                  <a:pt x="4610100" y="0"/>
                </a:lnTo>
                <a:lnTo>
                  <a:pt x="4610100" y="6191250"/>
                </a:lnTo>
                <a:lnTo>
                  <a:pt x="0" y="6191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34078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63DF27-61A0-4C30-86FF-3524D0C0C941}"/>
              </a:ext>
            </a:extLst>
          </p:cNvPr>
          <p:cNvSpPr/>
          <p:nvPr userDrawn="1"/>
        </p:nvSpPr>
        <p:spPr>
          <a:xfrm>
            <a:off x="5294313" y="1517650"/>
            <a:ext cx="79375" cy="5340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13222" y="1518818"/>
            <a:ext cx="3641557" cy="2021305"/>
          </a:xfrm>
          <a:custGeom>
            <a:avLst/>
            <a:gdLst>
              <a:gd name="connsiteX0" fmla="*/ 0 w 3641557"/>
              <a:gd name="connsiteY0" fmla="*/ 0 h 2021305"/>
              <a:gd name="connsiteX1" fmla="*/ 3641557 w 3641557"/>
              <a:gd name="connsiteY1" fmla="*/ 0 h 2021305"/>
              <a:gd name="connsiteX2" fmla="*/ 3641557 w 3641557"/>
              <a:gd name="connsiteY2" fmla="*/ 2021305 h 2021305"/>
              <a:gd name="connsiteX3" fmla="*/ 0 w 3641557"/>
              <a:gd name="connsiteY3" fmla="*/ 2021305 h 20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7" h="2021305">
                <a:moveTo>
                  <a:pt x="0" y="0"/>
                </a:moveTo>
                <a:lnTo>
                  <a:pt x="3641557" y="0"/>
                </a:lnTo>
                <a:lnTo>
                  <a:pt x="3641557" y="2021305"/>
                </a:lnTo>
                <a:lnTo>
                  <a:pt x="0" y="20213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13222" y="4152499"/>
            <a:ext cx="3641557" cy="2021305"/>
          </a:xfrm>
          <a:custGeom>
            <a:avLst/>
            <a:gdLst>
              <a:gd name="connsiteX0" fmla="*/ 0 w 3641557"/>
              <a:gd name="connsiteY0" fmla="*/ 0 h 2021305"/>
              <a:gd name="connsiteX1" fmla="*/ 3641557 w 3641557"/>
              <a:gd name="connsiteY1" fmla="*/ 0 h 2021305"/>
              <a:gd name="connsiteX2" fmla="*/ 3641557 w 3641557"/>
              <a:gd name="connsiteY2" fmla="*/ 2021305 h 2021305"/>
              <a:gd name="connsiteX3" fmla="*/ 0 w 3641557"/>
              <a:gd name="connsiteY3" fmla="*/ 2021305 h 20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7" h="2021305">
                <a:moveTo>
                  <a:pt x="0" y="0"/>
                </a:moveTo>
                <a:lnTo>
                  <a:pt x="3641557" y="0"/>
                </a:lnTo>
                <a:lnTo>
                  <a:pt x="3641557" y="2021305"/>
                </a:lnTo>
                <a:lnTo>
                  <a:pt x="0" y="20213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89128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8CC203-189F-4C42-8695-5CDFDD2F08CC}"/>
              </a:ext>
            </a:extLst>
          </p:cNvPr>
          <p:cNvSpPr/>
          <p:nvPr userDrawn="1"/>
        </p:nvSpPr>
        <p:spPr>
          <a:xfrm>
            <a:off x="5294313" y="0"/>
            <a:ext cx="79375" cy="617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13222" y="1518818"/>
            <a:ext cx="3641557" cy="2021305"/>
          </a:xfrm>
          <a:custGeom>
            <a:avLst/>
            <a:gdLst>
              <a:gd name="connsiteX0" fmla="*/ 0 w 3641557"/>
              <a:gd name="connsiteY0" fmla="*/ 0 h 2021305"/>
              <a:gd name="connsiteX1" fmla="*/ 3641557 w 3641557"/>
              <a:gd name="connsiteY1" fmla="*/ 0 h 2021305"/>
              <a:gd name="connsiteX2" fmla="*/ 3641557 w 3641557"/>
              <a:gd name="connsiteY2" fmla="*/ 2021305 h 2021305"/>
              <a:gd name="connsiteX3" fmla="*/ 0 w 3641557"/>
              <a:gd name="connsiteY3" fmla="*/ 2021305 h 20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7" h="2021305">
                <a:moveTo>
                  <a:pt x="0" y="0"/>
                </a:moveTo>
                <a:lnTo>
                  <a:pt x="3641557" y="0"/>
                </a:lnTo>
                <a:lnTo>
                  <a:pt x="3641557" y="2021305"/>
                </a:lnTo>
                <a:lnTo>
                  <a:pt x="0" y="20213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13222" y="4152499"/>
            <a:ext cx="3641557" cy="2021305"/>
          </a:xfrm>
          <a:custGeom>
            <a:avLst/>
            <a:gdLst>
              <a:gd name="connsiteX0" fmla="*/ 0 w 3641557"/>
              <a:gd name="connsiteY0" fmla="*/ 0 h 2021305"/>
              <a:gd name="connsiteX1" fmla="*/ 3641557 w 3641557"/>
              <a:gd name="connsiteY1" fmla="*/ 0 h 2021305"/>
              <a:gd name="connsiteX2" fmla="*/ 3641557 w 3641557"/>
              <a:gd name="connsiteY2" fmla="*/ 2021305 h 2021305"/>
              <a:gd name="connsiteX3" fmla="*/ 0 w 3641557"/>
              <a:gd name="connsiteY3" fmla="*/ 2021305 h 20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7" h="2021305">
                <a:moveTo>
                  <a:pt x="0" y="0"/>
                </a:moveTo>
                <a:lnTo>
                  <a:pt x="3641557" y="0"/>
                </a:lnTo>
                <a:lnTo>
                  <a:pt x="3641557" y="2021305"/>
                </a:lnTo>
                <a:lnTo>
                  <a:pt x="0" y="20213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65047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A5509A-6860-476A-8372-6EA390B2892F}"/>
              </a:ext>
            </a:extLst>
          </p:cNvPr>
          <p:cNvSpPr/>
          <p:nvPr userDrawn="1"/>
        </p:nvSpPr>
        <p:spPr>
          <a:xfrm>
            <a:off x="9772650" y="1638300"/>
            <a:ext cx="1809750" cy="52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1638299"/>
            <a:ext cx="3486150" cy="5219700"/>
          </a:xfrm>
          <a:custGeom>
            <a:avLst/>
            <a:gdLst>
              <a:gd name="connsiteX0" fmla="*/ 0 w 3486150"/>
              <a:gd name="connsiteY0" fmla="*/ 0 h 5219700"/>
              <a:gd name="connsiteX1" fmla="*/ 3486150 w 3486150"/>
              <a:gd name="connsiteY1" fmla="*/ 0 h 5219700"/>
              <a:gd name="connsiteX2" fmla="*/ 3486150 w 3486150"/>
              <a:gd name="connsiteY2" fmla="*/ 5219700 h 5219700"/>
              <a:gd name="connsiteX3" fmla="*/ 0 w 348615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5219700">
                <a:moveTo>
                  <a:pt x="0" y="0"/>
                </a:moveTo>
                <a:lnTo>
                  <a:pt x="3486150" y="0"/>
                </a:lnTo>
                <a:lnTo>
                  <a:pt x="348615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974757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F4A7D6-0130-4CC6-AE90-2BCDD1E0AC68}"/>
              </a:ext>
            </a:extLst>
          </p:cNvPr>
          <p:cNvSpPr/>
          <p:nvPr userDrawn="1"/>
        </p:nvSpPr>
        <p:spPr>
          <a:xfrm>
            <a:off x="6994525" y="0"/>
            <a:ext cx="2790825" cy="391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2454442"/>
            <a:ext cx="6096000" cy="4403558"/>
          </a:xfrm>
          <a:custGeom>
            <a:avLst/>
            <a:gdLst>
              <a:gd name="connsiteX0" fmla="*/ 0 w 6096000"/>
              <a:gd name="connsiteY0" fmla="*/ 0 h 4403558"/>
              <a:gd name="connsiteX1" fmla="*/ 6096000 w 6096000"/>
              <a:gd name="connsiteY1" fmla="*/ 0 h 4403558"/>
              <a:gd name="connsiteX2" fmla="*/ 6096000 w 6096000"/>
              <a:gd name="connsiteY2" fmla="*/ 4403558 h 4403558"/>
              <a:gd name="connsiteX3" fmla="*/ 0 w 6096000"/>
              <a:gd name="connsiteY3" fmla="*/ 4403558 h 440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403558">
                <a:moveTo>
                  <a:pt x="0" y="0"/>
                </a:moveTo>
                <a:lnTo>
                  <a:pt x="6096000" y="0"/>
                </a:lnTo>
                <a:lnTo>
                  <a:pt x="6096000" y="4403558"/>
                </a:lnTo>
                <a:lnTo>
                  <a:pt x="0" y="440355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416886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236" y="1345130"/>
            <a:ext cx="4948694" cy="5558589"/>
          </a:xfrm>
          <a:custGeom>
            <a:avLst/>
            <a:gdLst>
              <a:gd name="connsiteX0" fmla="*/ 0 w 4948694"/>
              <a:gd name="connsiteY0" fmla="*/ 0 h 5558589"/>
              <a:gd name="connsiteX1" fmla="*/ 4948694 w 4948694"/>
              <a:gd name="connsiteY1" fmla="*/ 0 h 5558589"/>
              <a:gd name="connsiteX2" fmla="*/ 4948694 w 4948694"/>
              <a:gd name="connsiteY2" fmla="*/ 5558589 h 5558589"/>
              <a:gd name="connsiteX3" fmla="*/ 0 w 4948694"/>
              <a:gd name="connsiteY3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694" h="5558589">
                <a:moveTo>
                  <a:pt x="0" y="0"/>
                </a:moveTo>
                <a:lnTo>
                  <a:pt x="4948694" y="0"/>
                </a:lnTo>
                <a:lnTo>
                  <a:pt x="4948694" y="5558589"/>
                </a:lnTo>
                <a:lnTo>
                  <a:pt x="0" y="55585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311738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CDD766-5C7E-4507-9BB0-85E133D07918}"/>
              </a:ext>
            </a:extLst>
          </p:cNvPr>
          <p:cNvSpPr/>
          <p:nvPr userDrawn="1"/>
        </p:nvSpPr>
        <p:spPr>
          <a:xfrm>
            <a:off x="7026275" y="0"/>
            <a:ext cx="5165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97642" y="689811"/>
            <a:ext cx="6994358" cy="553452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91661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1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154F1-0A8B-4BB0-89F7-5F45C2EE3919}"/>
              </a:ext>
            </a:extLst>
          </p:cNvPr>
          <p:cNvSpPr/>
          <p:nvPr userDrawn="1"/>
        </p:nvSpPr>
        <p:spPr>
          <a:xfrm>
            <a:off x="1485900" y="0"/>
            <a:ext cx="461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23899"/>
            <a:ext cx="5200650" cy="3562350"/>
          </a:xfrm>
          <a:custGeom>
            <a:avLst/>
            <a:gdLst>
              <a:gd name="connsiteX0" fmla="*/ 0 w 5200650"/>
              <a:gd name="connsiteY0" fmla="*/ 0 h 3562350"/>
              <a:gd name="connsiteX1" fmla="*/ 5200650 w 5200650"/>
              <a:gd name="connsiteY1" fmla="*/ 0 h 3562350"/>
              <a:gd name="connsiteX2" fmla="*/ 5200650 w 5200650"/>
              <a:gd name="connsiteY2" fmla="*/ 3562350 h 3562350"/>
              <a:gd name="connsiteX3" fmla="*/ 0 w 5200650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0650" h="3562350">
                <a:moveTo>
                  <a:pt x="0" y="0"/>
                </a:moveTo>
                <a:lnTo>
                  <a:pt x="5200650" y="0"/>
                </a:lnTo>
                <a:lnTo>
                  <a:pt x="5200650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12967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354523" y="1860884"/>
            <a:ext cx="3482954" cy="2009438"/>
          </a:xfrm>
          <a:custGeom>
            <a:avLst/>
            <a:gdLst>
              <a:gd name="connsiteX0" fmla="*/ 0 w 3482954"/>
              <a:gd name="connsiteY0" fmla="*/ 0 h 2009438"/>
              <a:gd name="connsiteX1" fmla="*/ 3482954 w 3482954"/>
              <a:gd name="connsiteY1" fmla="*/ 0 h 2009438"/>
              <a:gd name="connsiteX2" fmla="*/ 3482954 w 3482954"/>
              <a:gd name="connsiteY2" fmla="*/ 2009438 h 2009438"/>
              <a:gd name="connsiteX3" fmla="*/ 0 w 3482954"/>
              <a:gd name="connsiteY3" fmla="*/ 2009438 h 2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2954" h="2009438">
                <a:moveTo>
                  <a:pt x="0" y="0"/>
                </a:moveTo>
                <a:lnTo>
                  <a:pt x="3482954" y="0"/>
                </a:lnTo>
                <a:lnTo>
                  <a:pt x="3482954" y="2009438"/>
                </a:lnTo>
                <a:lnTo>
                  <a:pt x="0" y="20094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38174" y="4134186"/>
            <a:ext cx="3482954" cy="2009438"/>
          </a:xfrm>
          <a:custGeom>
            <a:avLst/>
            <a:gdLst>
              <a:gd name="connsiteX0" fmla="*/ 0 w 3482954"/>
              <a:gd name="connsiteY0" fmla="*/ 0 h 2009438"/>
              <a:gd name="connsiteX1" fmla="*/ 3482954 w 3482954"/>
              <a:gd name="connsiteY1" fmla="*/ 0 h 2009438"/>
              <a:gd name="connsiteX2" fmla="*/ 3482954 w 3482954"/>
              <a:gd name="connsiteY2" fmla="*/ 2009438 h 2009438"/>
              <a:gd name="connsiteX3" fmla="*/ 0 w 3482954"/>
              <a:gd name="connsiteY3" fmla="*/ 2009438 h 2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2954" h="2009438">
                <a:moveTo>
                  <a:pt x="0" y="0"/>
                </a:moveTo>
                <a:lnTo>
                  <a:pt x="3482954" y="0"/>
                </a:lnTo>
                <a:lnTo>
                  <a:pt x="3482954" y="2009438"/>
                </a:lnTo>
                <a:lnTo>
                  <a:pt x="0" y="20094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070870" y="4134187"/>
            <a:ext cx="3482954" cy="2009438"/>
          </a:xfrm>
          <a:custGeom>
            <a:avLst/>
            <a:gdLst>
              <a:gd name="connsiteX0" fmla="*/ 0 w 3482954"/>
              <a:gd name="connsiteY0" fmla="*/ 0 h 2009438"/>
              <a:gd name="connsiteX1" fmla="*/ 3482954 w 3482954"/>
              <a:gd name="connsiteY1" fmla="*/ 0 h 2009438"/>
              <a:gd name="connsiteX2" fmla="*/ 3482954 w 3482954"/>
              <a:gd name="connsiteY2" fmla="*/ 2009438 h 2009438"/>
              <a:gd name="connsiteX3" fmla="*/ 0 w 3482954"/>
              <a:gd name="connsiteY3" fmla="*/ 2009438 h 2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2954" h="2009438">
                <a:moveTo>
                  <a:pt x="0" y="0"/>
                </a:moveTo>
                <a:lnTo>
                  <a:pt x="3482954" y="0"/>
                </a:lnTo>
                <a:lnTo>
                  <a:pt x="3482954" y="2009438"/>
                </a:lnTo>
                <a:lnTo>
                  <a:pt x="0" y="20094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65670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2047FF-D3F6-4054-A98F-E081F134D792}"/>
              </a:ext>
            </a:extLst>
          </p:cNvPr>
          <p:cNvSpPr/>
          <p:nvPr userDrawn="1"/>
        </p:nvSpPr>
        <p:spPr>
          <a:xfrm>
            <a:off x="0" y="0"/>
            <a:ext cx="12192000" cy="311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8650" y="1638299"/>
            <a:ext cx="2609417" cy="3600450"/>
          </a:xfrm>
          <a:custGeom>
            <a:avLst/>
            <a:gdLst>
              <a:gd name="connsiteX0" fmla="*/ 0 w 2609417"/>
              <a:gd name="connsiteY0" fmla="*/ 0 h 3600450"/>
              <a:gd name="connsiteX1" fmla="*/ 2609417 w 2609417"/>
              <a:gd name="connsiteY1" fmla="*/ 0 h 3600450"/>
              <a:gd name="connsiteX2" fmla="*/ 2609417 w 2609417"/>
              <a:gd name="connsiteY2" fmla="*/ 3600450 h 3600450"/>
              <a:gd name="connsiteX3" fmla="*/ 0 w 2609417"/>
              <a:gd name="connsiteY3" fmla="*/ 360045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417" h="3600450">
                <a:moveTo>
                  <a:pt x="0" y="0"/>
                </a:moveTo>
                <a:lnTo>
                  <a:pt x="2609417" y="0"/>
                </a:lnTo>
                <a:lnTo>
                  <a:pt x="2609417" y="3600450"/>
                </a:lnTo>
                <a:lnTo>
                  <a:pt x="0" y="3600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34709" y="1638300"/>
            <a:ext cx="2609417" cy="3600450"/>
          </a:xfrm>
          <a:custGeom>
            <a:avLst/>
            <a:gdLst>
              <a:gd name="connsiteX0" fmla="*/ 0 w 2609417"/>
              <a:gd name="connsiteY0" fmla="*/ 0 h 3600450"/>
              <a:gd name="connsiteX1" fmla="*/ 2609417 w 2609417"/>
              <a:gd name="connsiteY1" fmla="*/ 0 h 3600450"/>
              <a:gd name="connsiteX2" fmla="*/ 2609417 w 2609417"/>
              <a:gd name="connsiteY2" fmla="*/ 3600450 h 3600450"/>
              <a:gd name="connsiteX3" fmla="*/ 0 w 2609417"/>
              <a:gd name="connsiteY3" fmla="*/ 360045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417" h="3600450">
                <a:moveTo>
                  <a:pt x="0" y="0"/>
                </a:moveTo>
                <a:lnTo>
                  <a:pt x="2609417" y="0"/>
                </a:lnTo>
                <a:lnTo>
                  <a:pt x="2609417" y="3600450"/>
                </a:lnTo>
                <a:lnTo>
                  <a:pt x="0" y="3600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8306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24B437-2D66-40AE-B7B4-F5763989B73F}"/>
              </a:ext>
            </a:extLst>
          </p:cNvPr>
          <p:cNvSpPr/>
          <p:nvPr userDrawn="1"/>
        </p:nvSpPr>
        <p:spPr>
          <a:xfrm>
            <a:off x="4305300" y="609600"/>
            <a:ext cx="7296150" cy="558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886700" y="-1"/>
            <a:ext cx="4305300" cy="3429000"/>
          </a:xfrm>
          <a:custGeom>
            <a:avLst/>
            <a:gdLst>
              <a:gd name="connsiteX0" fmla="*/ 0 w 4305300"/>
              <a:gd name="connsiteY0" fmla="*/ 0 h 3429000"/>
              <a:gd name="connsiteX1" fmla="*/ 4305300 w 4305300"/>
              <a:gd name="connsiteY1" fmla="*/ 0 h 3429000"/>
              <a:gd name="connsiteX2" fmla="*/ 4305300 w 4305300"/>
              <a:gd name="connsiteY2" fmla="*/ 3429000 h 3429000"/>
              <a:gd name="connsiteX3" fmla="*/ 0 w 4305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3429000">
                <a:moveTo>
                  <a:pt x="0" y="0"/>
                </a:moveTo>
                <a:lnTo>
                  <a:pt x="4305300" y="0"/>
                </a:lnTo>
                <a:lnTo>
                  <a:pt x="43053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9163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28C961-3E55-4049-B8C0-472D7EE88754}"/>
              </a:ext>
            </a:extLst>
          </p:cNvPr>
          <p:cNvSpPr/>
          <p:nvPr userDrawn="1"/>
        </p:nvSpPr>
        <p:spPr>
          <a:xfrm>
            <a:off x="6096000" y="0"/>
            <a:ext cx="4610100" cy="523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91350" y="2381250"/>
            <a:ext cx="5200650" cy="3771899"/>
          </a:xfrm>
          <a:custGeom>
            <a:avLst/>
            <a:gdLst>
              <a:gd name="connsiteX0" fmla="*/ 0 w 5200650"/>
              <a:gd name="connsiteY0" fmla="*/ 0 h 3771899"/>
              <a:gd name="connsiteX1" fmla="*/ 5200650 w 5200650"/>
              <a:gd name="connsiteY1" fmla="*/ 0 h 3771899"/>
              <a:gd name="connsiteX2" fmla="*/ 5200650 w 5200650"/>
              <a:gd name="connsiteY2" fmla="*/ 3771899 h 3771899"/>
              <a:gd name="connsiteX3" fmla="*/ 0 w 5200650"/>
              <a:gd name="connsiteY3" fmla="*/ 3771899 h 37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0650" h="3771899">
                <a:moveTo>
                  <a:pt x="0" y="0"/>
                </a:moveTo>
                <a:lnTo>
                  <a:pt x="5200650" y="0"/>
                </a:lnTo>
                <a:lnTo>
                  <a:pt x="5200650" y="3771899"/>
                </a:lnTo>
                <a:lnTo>
                  <a:pt x="0" y="37718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1824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498361" y="734048"/>
            <a:ext cx="1708879" cy="1682177"/>
          </a:xfrm>
          <a:custGeom>
            <a:avLst/>
            <a:gdLst>
              <a:gd name="connsiteX0" fmla="*/ 0 w 1708879"/>
              <a:gd name="connsiteY0" fmla="*/ 0 h 1682177"/>
              <a:gd name="connsiteX1" fmla="*/ 1708879 w 1708879"/>
              <a:gd name="connsiteY1" fmla="*/ 0 h 1682177"/>
              <a:gd name="connsiteX2" fmla="*/ 1708879 w 1708879"/>
              <a:gd name="connsiteY2" fmla="*/ 1682177 h 1682177"/>
              <a:gd name="connsiteX3" fmla="*/ 0 w 1708879"/>
              <a:gd name="connsiteY3" fmla="*/ 1682177 h 168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879" h="1682177">
                <a:moveTo>
                  <a:pt x="0" y="0"/>
                </a:moveTo>
                <a:lnTo>
                  <a:pt x="1708879" y="0"/>
                </a:lnTo>
                <a:lnTo>
                  <a:pt x="1708879" y="1682177"/>
                </a:lnTo>
                <a:lnTo>
                  <a:pt x="0" y="16821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387121" y="734047"/>
            <a:ext cx="1708879" cy="1682177"/>
          </a:xfrm>
          <a:custGeom>
            <a:avLst/>
            <a:gdLst>
              <a:gd name="connsiteX0" fmla="*/ 0 w 1708879"/>
              <a:gd name="connsiteY0" fmla="*/ 0 h 1682177"/>
              <a:gd name="connsiteX1" fmla="*/ 1708879 w 1708879"/>
              <a:gd name="connsiteY1" fmla="*/ 0 h 1682177"/>
              <a:gd name="connsiteX2" fmla="*/ 1708879 w 1708879"/>
              <a:gd name="connsiteY2" fmla="*/ 1682177 h 1682177"/>
              <a:gd name="connsiteX3" fmla="*/ 0 w 1708879"/>
              <a:gd name="connsiteY3" fmla="*/ 1682177 h 168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879" h="1682177">
                <a:moveTo>
                  <a:pt x="0" y="0"/>
                </a:moveTo>
                <a:lnTo>
                  <a:pt x="1708879" y="0"/>
                </a:lnTo>
                <a:lnTo>
                  <a:pt x="1708879" y="1682177"/>
                </a:lnTo>
                <a:lnTo>
                  <a:pt x="0" y="16821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498361" y="2587912"/>
            <a:ext cx="1708879" cy="1682177"/>
          </a:xfrm>
          <a:custGeom>
            <a:avLst/>
            <a:gdLst>
              <a:gd name="connsiteX0" fmla="*/ 0 w 1708879"/>
              <a:gd name="connsiteY0" fmla="*/ 0 h 1682177"/>
              <a:gd name="connsiteX1" fmla="*/ 1708879 w 1708879"/>
              <a:gd name="connsiteY1" fmla="*/ 0 h 1682177"/>
              <a:gd name="connsiteX2" fmla="*/ 1708879 w 1708879"/>
              <a:gd name="connsiteY2" fmla="*/ 1682177 h 1682177"/>
              <a:gd name="connsiteX3" fmla="*/ 0 w 1708879"/>
              <a:gd name="connsiteY3" fmla="*/ 1682177 h 168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879" h="1682177">
                <a:moveTo>
                  <a:pt x="0" y="0"/>
                </a:moveTo>
                <a:lnTo>
                  <a:pt x="1708879" y="0"/>
                </a:lnTo>
                <a:lnTo>
                  <a:pt x="1708879" y="1682177"/>
                </a:lnTo>
                <a:lnTo>
                  <a:pt x="0" y="16821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498361" y="4441776"/>
            <a:ext cx="1708879" cy="1682177"/>
          </a:xfrm>
          <a:custGeom>
            <a:avLst/>
            <a:gdLst>
              <a:gd name="connsiteX0" fmla="*/ 0 w 1708879"/>
              <a:gd name="connsiteY0" fmla="*/ 0 h 1682177"/>
              <a:gd name="connsiteX1" fmla="*/ 1708879 w 1708879"/>
              <a:gd name="connsiteY1" fmla="*/ 0 h 1682177"/>
              <a:gd name="connsiteX2" fmla="*/ 1708879 w 1708879"/>
              <a:gd name="connsiteY2" fmla="*/ 1682177 h 1682177"/>
              <a:gd name="connsiteX3" fmla="*/ 0 w 1708879"/>
              <a:gd name="connsiteY3" fmla="*/ 1682177 h 168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879" h="1682177">
                <a:moveTo>
                  <a:pt x="0" y="0"/>
                </a:moveTo>
                <a:lnTo>
                  <a:pt x="1708879" y="0"/>
                </a:lnTo>
                <a:lnTo>
                  <a:pt x="1708879" y="1682177"/>
                </a:lnTo>
                <a:lnTo>
                  <a:pt x="0" y="16821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751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02" r:id="rId5"/>
    <p:sldLayoutId id="2147483811" r:id="rId6"/>
    <p:sldLayoutId id="2147483812" r:id="rId7"/>
    <p:sldLayoutId id="2147483813" r:id="rId8"/>
    <p:sldLayoutId id="214748380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04" r:id="rId26"/>
    <p:sldLayoutId id="2147483830" r:id="rId27"/>
    <p:sldLayoutId id="2147483831" r:id="rId28"/>
    <p:sldLayoutId id="2147483832" r:id="rId29"/>
    <p:sldLayoutId id="2147483833" r:id="rId30"/>
    <p:sldLayoutId id="2147483805" r:id="rId31"/>
    <p:sldLayoutId id="2147483834" r:id="rId32"/>
    <p:sldLayoutId id="2147483806" r:id="rId3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 Ruhl Libre Black" panose="020B0604020202020204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4CCD00C-796E-4DA6-A32E-16393E984D5F}"/>
              </a:ext>
            </a:extLst>
          </p:cNvPr>
          <p:cNvSpPr/>
          <p:nvPr/>
        </p:nvSpPr>
        <p:spPr>
          <a:xfrm>
            <a:off x="6588798" y="1731392"/>
            <a:ext cx="757205" cy="75395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8EEDA-489B-4C6F-B2ED-D6970236CD80}"/>
              </a:ext>
            </a:extLst>
          </p:cNvPr>
          <p:cNvSpPr txBox="1"/>
          <p:nvPr/>
        </p:nvSpPr>
        <p:spPr>
          <a:xfrm>
            <a:off x="6694318" y="1731392"/>
            <a:ext cx="538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>
                  <a:solidFill>
                    <a:schemeClr val="accent3">
                      <a:alpha val="5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  <a:endParaRPr lang="en-ID" sz="4800" dirty="0">
              <a:ln>
                <a:solidFill>
                  <a:schemeClr val="accent3">
                    <a:alpha val="5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450DB-9FDD-48E7-87F7-600E195DA082}"/>
              </a:ext>
            </a:extLst>
          </p:cNvPr>
          <p:cNvSpPr txBox="1"/>
          <p:nvPr/>
        </p:nvSpPr>
        <p:spPr>
          <a:xfrm>
            <a:off x="7456690" y="1533561"/>
            <a:ext cx="36381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/>
                </a:solidFill>
                <a:latin typeface="+mj-lt"/>
              </a:rPr>
              <a:t>They know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latin typeface="+mj-lt"/>
              </a:rPr>
              <a:t>The Environment</a:t>
            </a:r>
            <a:endParaRPr lang="en-ID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C40A5-E4DB-4F06-A461-9C5AD9EF2750}"/>
              </a:ext>
            </a:extLst>
          </p:cNvPr>
          <p:cNvSpPr/>
          <p:nvPr/>
        </p:nvSpPr>
        <p:spPr>
          <a:xfrm>
            <a:off x="6503988" y="3602038"/>
            <a:ext cx="42386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aliquam etiam erat. Vel eros donec ac odio tempor orci dapibus ultrices. Facilisi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2777" name="Rectangle 19">
            <a:extLst>
              <a:ext uri="{FF2B5EF4-FFF2-40B4-BE49-F238E27FC236}">
                <a16:creationId xmlns:a16="http://schemas.microsoft.com/office/drawing/2014/main" id="{690AD2E8-A344-4B50-B39F-776472D4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3263900"/>
            <a:ext cx="2847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 dirty="0">
                <a:solidFill>
                  <a:schemeClr val="tx2"/>
                </a:solidFill>
              </a:rPr>
              <a:t>The Text goes here Services</a:t>
            </a:r>
            <a:endParaRPr lang="id-ID" alt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F6C685-3976-48F4-BF65-5A6522CD4E07}"/>
              </a:ext>
            </a:extLst>
          </p:cNvPr>
          <p:cNvSpPr/>
          <p:nvPr/>
        </p:nvSpPr>
        <p:spPr>
          <a:xfrm>
            <a:off x="9275763" y="3493560"/>
            <a:ext cx="274638" cy="46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1FE923-34C6-4A5B-B943-CD845DC6BD75}"/>
              </a:ext>
            </a:extLst>
          </p:cNvPr>
          <p:cNvSpPr/>
          <p:nvPr/>
        </p:nvSpPr>
        <p:spPr>
          <a:xfrm>
            <a:off x="6503988" y="4921250"/>
            <a:ext cx="4238625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aliquam etiam erat. Vel eros donec ac odio tempor orci dapibus ultrices. Facilisi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2780" name="Rectangle 25">
            <a:extLst>
              <a:ext uri="{FF2B5EF4-FFF2-40B4-BE49-F238E27FC236}">
                <a16:creationId xmlns:a16="http://schemas.microsoft.com/office/drawing/2014/main" id="{5515ABC8-F20B-4F01-9F78-D8D30240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4584700"/>
            <a:ext cx="2847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 dirty="0">
                <a:solidFill>
                  <a:schemeClr val="tx2"/>
                </a:solidFill>
              </a:rPr>
              <a:t>The Text goes here Services</a:t>
            </a:r>
            <a:endParaRPr lang="id-ID" altLang="en-US" sz="1600" b="1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A3182B-ED81-40BE-89FD-641FDD84A5C3}"/>
              </a:ext>
            </a:extLst>
          </p:cNvPr>
          <p:cNvSpPr/>
          <p:nvPr/>
        </p:nvSpPr>
        <p:spPr>
          <a:xfrm>
            <a:off x="9275763" y="4808538"/>
            <a:ext cx="274638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7" name="Picture Placeholder 6" descr="A close-up of a bell&#10;&#10;Description automatically generated with low confidence">
            <a:extLst>
              <a:ext uri="{FF2B5EF4-FFF2-40B4-BE49-F238E27FC236}">
                <a16:creationId xmlns:a16="http://schemas.microsoft.com/office/drawing/2014/main" id="{A9724D39-5915-46D0-AC88-CE9CCE0088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3" r="19453"/>
          <a:stretch>
            <a:fillRect/>
          </a:stretch>
        </p:blipFill>
        <p:spPr bwMode="auto">
          <a:xfrm>
            <a:off x="3535363" y="1638300"/>
            <a:ext cx="2754312" cy="4176713"/>
          </a:xfrm>
          <a:custGeom>
            <a:avLst/>
            <a:gdLst>
              <a:gd name="T0" fmla="*/ 0 w 2609417"/>
              <a:gd name="T1" fmla="*/ 0 h 3600450"/>
              <a:gd name="T2" fmla="*/ 2608262 w 2609417"/>
              <a:gd name="T3" fmla="*/ 0 h 3600450"/>
              <a:gd name="T4" fmla="*/ 2608262 w 2609417"/>
              <a:gd name="T5" fmla="*/ 3600450 h 3600450"/>
              <a:gd name="T6" fmla="*/ 0 w 2609417"/>
              <a:gd name="T7" fmla="*/ 3600450 h 3600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09417" h="3600450">
                <a:moveTo>
                  <a:pt x="0" y="0"/>
                </a:moveTo>
                <a:lnTo>
                  <a:pt x="2609417" y="0"/>
                </a:lnTo>
                <a:lnTo>
                  <a:pt x="2609417" y="3600450"/>
                </a:lnTo>
                <a:lnTo>
                  <a:pt x="0" y="360045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BFFF30-E79E-4ECD-8704-CEDF6152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97" y="51047"/>
            <a:ext cx="11011193" cy="8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chemeClr val="bg1"/>
                </a:solidFill>
              </a:rPr>
              <a:t>5 Benefits of Hiring a Criminal Defense Lawyer</a:t>
            </a:r>
            <a:endParaRPr lang="id-ID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8BAFC33-01F2-471B-8152-0DB33BE1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33" y="6183312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AbogadoMiamiCriminal.com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pic>
        <p:nvPicPr>
          <p:cNvPr id="23" name="Picture 2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BB58CCE-C4D4-4D62-A7F0-CB9D58209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6" t="14067" r="35703" b="42388"/>
          <a:stretch/>
        </p:blipFill>
        <p:spPr>
          <a:xfrm>
            <a:off x="55562" y="1404089"/>
            <a:ext cx="3415771" cy="5453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8F78AC-AEFB-4499-96AD-A7635787B133}"/>
              </a:ext>
            </a:extLst>
          </p:cNvPr>
          <p:cNvSpPr/>
          <p:nvPr/>
        </p:nvSpPr>
        <p:spPr>
          <a:xfrm>
            <a:off x="8864600" y="6183312"/>
            <a:ext cx="3327400" cy="461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87812ECF-7258-4A0C-9AA1-D88E0C2A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2" y="6230143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NOW: 305.545.5282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015D2C-AF8E-4ECF-B05E-E33BB696D08E}"/>
              </a:ext>
            </a:extLst>
          </p:cNvPr>
          <p:cNvSpPr txBox="1"/>
          <p:nvPr/>
        </p:nvSpPr>
        <p:spPr>
          <a:xfrm>
            <a:off x="7434262" y="1201738"/>
            <a:ext cx="4461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Help You Understand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solidFill>
                  <a:schemeClr val="accent3"/>
                </a:solidFill>
                <a:latin typeface="+mj-lt"/>
              </a:rPr>
              <a:t>the charges &amp; </a:t>
            </a:r>
            <a:br>
              <a:rPr lang="en-US" sz="3200" dirty="0">
                <a:solidFill>
                  <a:schemeClr val="accent3"/>
                </a:solidFill>
                <a:latin typeface="+mj-lt"/>
              </a:rPr>
            </a:br>
            <a:r>
              <a:rPr lang="en-US" sz="3200" dirty="0">
                <a:solidFill>
                  <a:schemeClr val="accent3"/>
                </a:solidFill>
                <a:latin typeface="+mj-lt"/>
              </a:rPr>
              <a:t>penalties you face</a:t>
            </a:r>
            <a:endParaRPr lang="en-ID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3F064-5DFA-4CDA-AF84-354D589D9AEF}"/>
              </a:ext>
            </a:extLst>
          </p:cNvPr>
          <p:cNvSpPr/>
          <p:nvPr/>
        </p:nvSpPr>
        <p:spPr>
          <a:xfrm>
            <a:off x="1712913" y="4957763"/>
            <a:ext cx="411003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dit volu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tpat maec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enas volutpat blandit aliquam etiam erat. Vel eros donec ac odio tempor orci dapibus ultrices</a:t>
            </a:r>
            <a:endParaRPr lang="id-ID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8433C-CFE3-4B9D-A277-050D137109A9}"/>
              </a:ext>
            </a:extLst>
          </p:cNvPr>
          <p:cNvSpPr/>
          <p:nvPr/>
        </p:nvSpPr>
        <p:spPr>
          <a:xfrm>
            <a:off x="1712913" y="4619625"/>
            <a:ext cx="2217737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/>
                </a:solidFill>
                <a:latin typeface="+mn-lt"/>
              </a:rPr>
              <a:t>Text Goes here text</a:t>
            </a:r>
            <a:endParaRPr lang="id-ID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21F76-0AA7-4FF2-866B-18128F4B1A80}"/>
              </a:ext>
            </a:extLst>
          </p:cNvPr>
          <p:cNvSpPr/>
          <p:nvPr/>
        </p:nvSpPr>
        <p:spPr>
          <a:xfrm>
            <a:off x="3822700" y="4868863"/>
            <a:ext cx="274638" cy="46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902B86-04CF-4C5C-9040-E014C96CEB20}"/>
              </a:ext>
            </a:extLst>
          </p:cNvPr>
          <p:cNvSpPr/>
          <p:nvPr/>
        </p:nvSpPr>
        <p:spPr>
          <a:xfrm>
            <a:off x="6567487" y="3500061"/>
            <a:ext cx="5082645" cy="89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aliquam etiam erat. Vel eros donec ac odio tempor orci dapibus ultrices. Facilisi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5849" name="Rectangle 18">
            <a:extLst>
              <a:ext uri="{FF2B5EF4-FFF2-40B4-BE49-F238E27FC236}">
                <a16:creationId xmlns:a16="http://schemas.microsoft.com/office/drawing/2014/main" id="{8CB85C2B-5E81-4749-8185-A29DB783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3163511"/>
            <a:ext cx="28495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 dirty="0">
                <a:solidFill>
                  <a:schemeClr val="tx2"/>
                </a:solidFill>
              </a:rPr>
              <a:t>Text Goes here. Text…..</a:t>
            </a:r>
            <a:endParaRPr lang="id-ID" altLang="en-US" sz="1600" b="1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8193F1-7C95-403B-AC49-7D1FB8D6CA11}"/>
              </a:ext>
            </a:extLst>
          </p:cNvPr>
          <p:cNvSpPr/>
          <p:nvPr/>
        </p:nvSpPr>
        <p:spPr>
          <a:xfrm>
            <a:off x="8950325" y="3411161"/>
            <a:ext cx="274638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C9D5A2-17CB-4D4A-9453-0038D8C0264B}"/>
              </a:ext>
            </a:extLst>
          </p:cNvPr>
          <p:cNvSpPr/>
          <p:nvPr/>
        </p:nvSpPr>
        <p:spPr>
          <a:xfrm>
            <a:off x="6567488" y="4463674"/>
            <a:ext cx="3657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B76A-6957-4F5B-8203-1D3FBBEF79C9}"/>
              </a:ext>
            </a:extLst>
          </p:cNvPr>
          <p:cNvSpPr/>
          <p:nvPr/>
        </p:nvSpPr>
        <p:spPr>
          <a:xfrm>
            <a:off x="6567488" y="4816099"/>
            <a:ext cx="3657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4BE684-15F8-4D34-A091-058490044940}"/>
              </a:ext>
            </a:extLst>
          </p:cNvPr>
          <p:cNvSpPr/>
          <p:nvPr/>
        </p:nvSpPr>
        <p:spPr>
          <a:xfrm>
            <a:off x="6567488" y="5166936"/>
            <a:ext cx="3657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17DC83-BDAB-47A1-9647-EC6728FDC8FE}"/>
              </a:ext>
            </a:extLst>
          </p:cNvPr>
          <p:cNvSpPr/>
          <p:nvPr/>
        </p:nvSpPr>
        <p:spPr>
          <a:xfrm>
            <a:off x="6567488" y="5519361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B4F6B-9C25-40CB-860B-89CCC2327BA6}"/>
              </a:ext>
            </a:extLst>
          </p:cNvPr>
          <p:cNvSpPr/>
          <p:nvPr/>
        </p:nvSpPr>
        <p:spPr>
          <a:xfrm>
            <a:off x="6567488" y="5871786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Placeholder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98D35F6-F9C9-465C-9CA0-ED32D52609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r="1311"/>
          <a:stretch>
            <a:fillRect/>
          </a:stretch>
        </p:blipFill>
        <p:spPr bwMode="auto">
          <a:xfrm>
            <a:off x="0" y="723900"/>
            <a:ext cx="5200650" cy="3562350"/>
          </a:xfrm>
          <a:custGeom>
            <a:avLst/>
            <a:gdLst>
              <a:gd name="T0" fmla="*/ 0 w 5200650"/>
              <a:gd name="T1" fmla="*/ 0 h 3562350"/>
              <a:gd name="T2" fmla="*/ 5200650 w 5200650"/>
              <a:gd name="T3" fmla="*/ 0 h 3562350"/>
              <a:gd name="T4" fmla="*/ 5200650 w 5200650"/>
              <a:gd name="T5" fmla="*/ 3562350 h 3562350"/>
              <a:gd name="T6" fmla="*/ 0 w 5200650"/>
              <a:gd name="T7" fmla="*/ 3562350 h 35623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00650" h="3562350">
                <a:moveTo>
                  <a:pt x="0" y="0"/>
                </a:moveTo>
                <a:lnTo>
                  <a:pt x="5200650" y="0"/>
                </a:lnTo>
                <a:lnTo>
                  <a:pt x="5200650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187B9D5-3F5E-470A-AC06-9DFD5434555F}"/>
              </a:ext>
            </a:extLst>
          </p:cNvPr>
          <p:cNvSpPr/>
          <p:nvPr/>
        </p:nvSpPr>
        <p:spPr>
          <a:xfrm>
            <a:off x="6678084" y="1435268"/>
            <a:ext cx="662960" cy="66011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1D2B6-B9F7-43CF-AF47-D66CF7095E00}"/>
              </a:ext>
            </a:extLst>
          </p:cNvPr>
          <p:cNvSpPr txBox="1"/>
          <p:nvPr/>
        </p:nvSpPr>
        <p:spPr>
          <a:xfrm>
            <a:off x="6753642" y="1429753"/>
            <a:ext cx="510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accent3">
                      <a:alpha val="55000"/>
                    </a:schemeClr>
                  </a:solidFill>
                </a:ln>
                <a:solidFill>
                  <a:srgbClr val="C4A576"/>
                </a:solidFill>
                <a:latin typeface="+mj-lt"/>
              </a:rPr>
              <a:t>2</a:t>
            </a:r>
            <a:endParaRPr lang="en-ID" sz="4000" dirty="0">
              <a:ln>
                <a:solidFill>
                  <a:schemeClr val="accent3">
                    <a:alpha val="55000"/>
                  </a:schemeClr>
                </a:solidFill>
              </a:ln>
              <a:solidFill>
                <a:srgbClr val="C4A576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EAA429-1956-4C27-B0D5-F378191D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651" y="-66350"/>
            <a:ext cx="8152899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5 Benefits of Hiring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a Criminal Defense Lawyer</a:t>
            </a:r>
            <a:endParaRPr lang="id-ID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22D760-FF98-455D-946B-38C36C024F5B}"/>
              </a:ext>
            </a:extLst>
          </p:cNvPr>
          <p:cNvSpPr txBox="1"/>
          <p:nvPr/>
        </p:nvSpPr>
        <p:spPr>
          <a:xfrm>
            <a:off x="2132608" y="1898141"/>
            <a:ext cx="42576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Devoted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solidFill>
                  <a:schemeClr val="accent3"/>
                </a:solidFill>
                <a:latin typeface="+mj-lt"/>
              </a:rPr>
              <a:t>to Defending YOU</a:t>
            </a:r>
            <a:endParaRPr lang="en-ID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9C069-869D-4533-96A4-53680611EC36}"/>
              </a:ext>
            </a:extLst>
          </p:cNvPr>
          <p:cNvSpPr/>
          <p:nvPr/>
        </p:nvSpPr>
        <p:spPr>
          <a:xfrm>
            <a:off x="1423988" y="3359150"/>
            <a:ext cx="4238625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aliquam etiam erat. Vel eros donec ac odio tempor orci dapibus ultrices. Facilisi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4822" name="Rectangle 12">
            <a:extLst>
              <a:ext uri="{FF2B5EF4-FFF2-40B4-BE49-F238E27FC236}">
                <a16:creationId xmlns:a16="http://schemas.microsoft.com/office/drawing/2014/main" id="{89FDEC62-6AEC-48C3-98E7-4959B89D0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3022600"/>
            <a:ext cx="2217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History, 25 Jan 1990</a:t>
            </a:r>
            <a:endParaRPr lang="id-ID" altLang="en-US" sz="1600" b="1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F9B50-F991-4315-81A5-F9C486BD75AA}"/>
              </a:ext>
            </a:extLst>
          </p:cNvPr>
          <p:cNvSpPr/>
          <p:nvPr/>
        </p:nvSpPr>
        <p:spPr>
          <a:xfrm>
            <a:off x="3533775" y="3222625"/>
            <a:ext cx="274638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F5779F-57BE-4606-BEBA-89246D390902}"/>
              </a:ext>
            </a:extLst>
          </p:cNvPr>
          <p:cNvSpPr/>
          <p:nvPr/>
        </p:nvSpPr>
        <p:spPr>
          <a:xfrm>
            <a:off x="1404938" y="4779963"/>
            <a:ext cx="42386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aliquam etiam erat. Vel eros donec ac odio tempor orci dapibus ultrices. Facilisi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4825" name="Rectangle 18">
            <a:extLst>
              <a:ext uri="{FF2B5EF4-FFF2-40B4-BE49-F238E27FC236}">
                <a16:creationId xmlns:a16="http://schemas.microsoft.com/office/drawing/2014/main" id="{2F7CD72C-D72B-418D-8384-C4ADDCC9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4441825"/>
            <a:ext cx="2217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History, 18 Mar 2000</a:t>
            </a:r>
            <a:endParaRPr lang="id-ID" altLang="en-US" sz="1600" b="1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E17DC8-9C8C-41C8-BB98-1780C88FF53B}"/>
              </a:ext>
            </a:extLst>
          </p:cNvPr>
          <p:cNvSpPr/>
          <p:nvPr/>
        </p:nvSpPr>
        <p:spPr>
          <a:xfrm>
            <a:off x="3514725" y="4675188"/>
            <a:ext cx="274638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90D69-18CB-4A10-9877-7F3798A1284D}"/>
              </a:ext>
            </a:extLst>
          </p:cNvPr>
          <p:cNvSpPr/>
          <p:nvPr/>
        </p:nvSpPr>
        <p:spPr>
          <a:xfrm rot="5400000" flipH="1">
            <a:off x="8804943" y="3503716"/>
            <a:ext cx="4033921" cy="1488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>
                  <a:solidFill>
                    <a:schemeClr val="accent5">
                      <a:alpha val="9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  <a:alpha val="10000"/>
                  </a:schemeClr>
                </a:solidFill>
                <a:latin typeface="+mj-lt"/>
                <a:ea typeface="Times New Roman" panose="02020603050405020304" pitchFamily="18" charset="0"/>
              </a:rPr>
              <a:t>Trusted</a:t>
            </a:r>
            <a:endParaRPr lang="id-ID" sz="6600" b="1" dirty="0">
              <a:ln>
                <a:solidFill>
                  <a:schemeClr val="accent5">
                    <a:alpha val="9000"/>
                  </a:schemeClr>
                </a:solidFill>
              </a:ln>
              <a:solidFill>
                <a:schemeClr val="accent4">
                  <a:lumMod val="20000"/>
                  <a:lumOff val="80000"/>
                  <a:alpha val="10000"/>
                </a:schemeClr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E0AA55-C75C-4BE4-A111-B21848A41C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648"/>
          <a:stretch/>
        </p:blipFill>
        <p:spPr bwMode="auto">
          <a:xfrm>
            <a:off x="6096000" y="1638300"/>
            <a:ext cx="3486150" cy="5219700"/>
          </a:xfrm>
          <a:custGeom>
            <a:avLst/>
            <a:gdLst>
              <a:gd name="T0" fmla="*/ 0 w 3486150"/>
              <a:gd name="T1" fmla="*/ 0 h 5219700"/>
              <a:gd name="T2" fmla="*/ 3486150 w 3486150"/>
              <a:gd name="T3" fmla="*/ 0 h 5219700"/>
              <a:gd name="T4" fmla="*/ 3486150 w 3486150"/>
              <a:gd name="T5" fmla="*/ 5219700 h 5219700"/>
              <a:gd name="T6" fmla="*/ 0 w 3486150"/>
              <a:gd name="T7" fmla="*/ 5219700 h 52197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86150" h="5219700">
                <a:moveTo>
                  <a:pt x="0" y="0"/>
                </a:moveTo>
                <a:lnTo>
                  <a:pt x="3486150" y="0"/>
                </a:lnTo>
                <a:lnTo>
                  <a:pt x="3486150" y="5219700"/>
                </a:lnTo>
                <a:lnTo>
                  <a:pt x="0" y="5219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</p:pic>
      <p:pic>
        <p:nvPicPr>
          <p:cNvPr id="19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DFC5E912-031D-4DA7-AC90-925AB1F9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6" y="192269"/>
            <a:ext cx="3198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637DDB-4228-400F-81C6-E47FA30B6208}"/>
              </a:ext>
            </a:extLst>
          </p:cNvPr>
          <p:cNvSpPr/>
          <p:nvPr/>
        </p:nvSpPr>
        <p:spPr>
          <a:xfrm>
            <a:off x="1404938" y="979084"/>
            <a:ext cx="10768012" cy="568101"/>
          </a:xfrm>
          <a:prstGeom prst="rect">
            <a:avLst/>
          </a:prstGeom>
          <a:solidFill>
            <a:srgbClr val="513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3D2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600DCF-2144-4449-9A66-9AD6B654E5CF}"/>
              </a:ext>
            </a:extLst>
          </p:cNvPr>
          <p:cNvSpPr/>
          <p:nvPr/>
        </p:nvSpPr>
        <p:spPr>
          <a:xfrm>
            <a:off x="1423988" y="2129005"/>
            <a:ext cx="662960" cy="66011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6599F7-312B-4E50-A230-07B5A820B7E9}"/>
              </a:ext>
            </a:extLst>
          </p:cNvPr>
          <p:cNvSpPr txBox="1"/>
          <p:nvPr/>
        </p:nvSpPr>
        <p:spPr>
          <a:xfrm>
            <a:off x="1499546" y="2123490"/>
            <a:ext cx="510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accent3">
                      <a:alpha val="55000"/>
                    </a:schemeClr>
                  </a:solidFill>
                </a:ln>
                <a:solidFill>
                  <a:srgbClr val="C4A576"/>
                </a:solidFill>
                <a:latin typeface="+mj-lt"/>
              </a:rPr>
              <a:t>3</a:t>
            </a:r>
            <a:endParaRPr lang="en-ID" sz="4000" dirty="0">
              <a:ln>
                <a:solidFill>
                  <a:schemeClr val="accent3">
                    <a:alpha val="55000"/>
                  </a:schemeClr>
                </a:solidFill>
              </a:ln>
              <a:solidFill>
                <a:srgbClr val="C4A576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65B09A-5120-47B6-99E1-49503A5F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06" y="872656"/>
            <a:ext cx="8152899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5 Benefits of Hiring a Criminal Defense Lawyer</a:t>
            </a:r>
            <a:endParaRPr lang="id-ID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AC9F8DE1-5990-4731-9B42-B232B2E4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6229757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AbogadoMiamiCriminal.com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0B4000E9-1961-412B-8BFB-5D79552EE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534" y="257346"/>
            <a:ext cx="416348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NOW: 305.545.5282</a:t>
            </a:r>
            <a:endParaRPr lang="en-US" altLang="en-US" sz="2300" b="1" i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C27382-5BBF-4A0C-8F1E-02F9668AAC1D}"/>
              </a:ext>
            </a:extLst>
          </p:cNvPr>
          <p:cNvSpPr txBox="1"/>
          <p:nvPr/>
        </p:nvSpPr>
        <p:spPr>
          <a:xfrm>
            <a:off x="3445939" y="359041"/>
            <a:ext cx="3989457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We Focus on Criminal </a:t>
            </a:r>
            <a:r>
              <a:rPr lang="en-ID" sz="1600" i="1" dirty="0" err="1">
                <a:solidFill>
                  <a:schemeClr val="accent2"/>
                </a:solidFill>
                <a:latin typeface="Georgia" panose="02040502050405020303" pitchFamily="18" charset="0"/>
              </a:rPr>
              <a:t>Defense</a:t>
            </a:r>
            <a:endParaRPr lang="en-ID" sz="1600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262E79A-1454-46B6-8F10-BC46C79F4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189" y="480484"/>
            <a:ext cx="742950" cy="952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66F7A43-9FA5-4D63-B8CD-BFA3E9942689}"/>
              </a:ext>
            </a:extLst>
          </p:cNvPr>
          <p:cNvSpPr/>
          <p:nvPr/>
        </p:nvSpPr>
        <p:spPr>
          <a:xfrm rot="16200000" flipH="1">
            <a:off x="-2452552" y="2899168"/>
            <a:ext cx="5630723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>
                  <a:solidFill>
                    <a:schemeClr val="accent5">
                      <a:alpha val="0"/>
                    </a:schemeClr>
                  </a:solidFill>
                </a:ln>
                <a:solidFill>
                  <a:srgbClr val="BE9A66">
                    <a:alpha val="20000"/>
                  </a:srgbClr>
                </a:solidFill>
                <a:latin typeface="+mj-lt"/>
              </a:rPr>
              <a:t>Devoted</a:t>
            </a:r>
            <a:endParaRPr lang="id-ID" sz="8800" b="1" dirty="0">
              <a:ln>
                <a:solidFill>
                  <a:schemeClr val="accent5">
                    <a:alpha val="0"/>
                  </a:schemeClr>
                </a:solidFill>
              </a:ln>
              <a:solidFill>
                <a:srgbClr val="BE9A66">
                  <a:alpha val="20000"/>
                </a:srgb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8AE1DB7-20D7-4D6B-A7BD-336C87A3E411}"/>
              </a:ext>
            </a:extLst>
          </p:cNvPr>
          <p:cNvSpPr txBox="1"/>
          <p:nvPr/>
        </p:nvSpPr>
        <p:spPr>
          <a:xfrm>
            <a:off x="1419225" y="1522810"/>
            <a:ext cx="349408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Knowledgeable </a:t>
            </a:r>
            <a:r>
              <a:rPr lang="en-US" sz="3200" dirty="0">
                <a:solidFill>
                  <a:schemeClr val="accent3"/>
                </a:solidFill>
                <a:latin typeface="+mj-lt"/>
              </a:rPr>
              <a:t>of the Law</a:t>
            </a:r>
            <a:endParaRPr lang="en-ID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00CE9-1592-44A0-9294-AFF1BE89C3A0}"/>
              </a:ext>
            </a:extLst>
          </p:cNvPr>
          <p:cNvSpPr/>
          <p:nvPr/>
        </p:nvSpPr>
        <p:spPr>
          <a:xfrm>
            <a:off x="589492" y="3081339"/>
            <a:ext cx="4185708" cy="89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uam etiam erat. Vel eros donec ac odio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6871" name="Rectangle 22">
            <a:extLst>
              <a:ext uri="{FF2B5EF4-FFF2-40B4-BE49-F238E27FC236}">
                <a16:creationId xmlns:a16="http://schemas.microsoft.com/office/drawing/2014/main" id="{E1421E70-E5DD-42D1-9933-1031B879D2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492" y="2746376"/>
            <a:ext cx="2355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Justice For Everytime</a:t>
            </a:r>
            <a:endParaRPr lang="id-ID" altLang="en-US" sz="1600" b="1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6202BE-B8E7-4D31-A6F1-1227E857BC4D}"/>
              </a:ext>
            </a:extLst>
          </p:cNvPr>
          <p:cNvSpPr/>
          <p:nvPr/>
        </p:nvSpPr>
        <p:spPr>
          <a:xfrm>
            <a:off x="2785005" y="2981326"/>
            <a:ext cx="273050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CEB630-78EA-46A9-8B3E-0DE158C37397}"/>
              </a:ext>
            </a:extLst>
          </p:cNvPr>
          <p:cNvSpPr/>
          <p:nvPr/>
        </p:nvSpPr>
        <p:spPr>
          <a:xfrm>
            <a:off x="589491" y="4554539"/>
            <a:ext cx="4117975" cy="893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Quis varius quam quisque id diam vel. Ut enim blandit volu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tpat maecenas volutpat blandit aliq</a:t>
            </a:r>
            <a:r>
              <a:rPr lang="en-US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</a:rPr>
              <a:t>uam etiam erat. Vel eros donec ac odio</a:t>
            </a:r>
            <a:endParaRPr lang="id-ID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6874" name="Rectangle 34">
            <a:extLst>
              <a:ext uri="{FF2B5EF4-FFF2-40B4-BE49-F238E27FC236}">
                <a16:creationId xmlns:a16="http://schemas.microsoft.com/office/drawing/2014/main" id="{0903985F-5BB9-474E-8E80-01A4E1BAA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492" y="4219576"/>
            <a:ext cx="2355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Justice For Everyone</a:t>
            </a:r>
            <a:endParaRPr lang="id-ID" altLang="en-US" sz="1600" b="1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D12708-846A-4660-9F9E-D4969BDA4E30}"/>
              </a:ext>
            </a:extLst>
          </p:cNvPr>
          <p:cNvSpPr/>
          <p:nvPr/>
        </p:nvSpPr>
        <p:spPr>
          <a:xfrm>
            <a:off x="2785005" y="4456114"/>
            <a:ext cx="273050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2647AF-F661-4531-BA7B-E4B074D3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22" y="176828"/>
            <a:ext cx="55770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4F3D22"/>
                </a:solidFill>
              </a:rPr>
              <a:t>5 Benefits of Hiring a</a:t>
            </a:r>
          </a:p>
          <a:p>
            <a:pPr eaLnBrk="1" hangingPunct="1"/>
            <a:r>
              <a:rPr lang="en-US" altLang="en-US" sz="3300" b="1" dirty="0">
                <a:solidFill>
                  <a:srgbClr val="4F3D22"/>
                </a:solidFill>
              </a:rPr>
              <a:t>Criminal Defense Lawyer</a:t>
            </a:r>
            <a:endParaRPr lang="id-ID" altLang="en-US" sz="3300" b="1" dirty="0">
              <a:solidFill>
                <a:srgbClr val="4F3D2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F630E7-41C5-4AD0-96D6-C641F626D811}"/>
              </a:ext>
            </a:extLst>
          </p:cNvPr>
          <p:cNvSpPr/>
          <p:nvPr/>
        </p:nvSpPr>
        <p:spPr>
          <a:xfrm>
            <a:off x="589491" y="1704211"/>
            <a:ext cx="662960" cy="66011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70F8E-953A-4CA7-8D2C-A624BC1081B5}"/>
              </a:ext>
            </a:extLst>
          </p:cNvPr>
          <p:cNvSpPr txBox="1"/>
          <p:nvPr/>
        </p:nvSpPr>
        <p:spPr>
          <a:xfrm>
            <a:off x="665049" y="1698696"/>
            <a:ext cx="510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accent3">
                      <a:alpha val="55000"/>
                    </a:schemeClr>
                  </a:solidFill>
                </a:ln>
                <a:solidFill>
                  <a:srgbClr val="C4A576"/>
                </a:solidFill>
                <a:latin typeface="+mj-lt"/>
              </a:rPr>
              <a:t>4</a:t>
            </a:r>
            <a:endParaRPr lang="en-ID" sz="4000" dirty="0">
              <a:ln>
                <a:solidFill>
                  <a:schemeClr val="accent3">
                    <a:alpha val="55000"/>
                  </a:schemeClr>
                </a:solidFill>
              </a:ln>
              <a:solidFill>
                <a:srgbClr val="C4A576"/>
              </a:solidFill>
              <a:latin typeface="+mj-l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4D1C35E-0DC3-42AA-8EF6-A6E22E1B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91" y="6027739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AbogadoMiamiCriminal.com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E455C-9FDC-4AF0-8C43-D44B112E0683}"/>
              </a:ext>
            </a:extLst>
          </p:cNvPr>
          <p:cNvSpPr/>
          <p:nvPr/>
        </p:nvSpPr>
        <p:spPr>
          <a:xfrm>
            <a:off x="8864600" y="442912"/>
            <a:ext cx="3327400" cy="461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C9A108EE-E6B2-43B3-AB18-3679D848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2" y="489743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NOW: 305.545.5282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4" name="Picture Placeholder 23" descr="A gavel and a book&#10;&#10;Description automatically generated with low confidence">
            <a:extLst>
              <a:ext uri="{FF2B5EF4-FFF2-40B4-BE49-F238E27FC236}">
                <a16:creationId xmlns:a16="http://schemas.microsoft.com/office/drawing/2014/main" id="{5B6D3A00-4A0A-44B4-95EA-11569B7862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b="2881"/>
          <a:stretch>
            <a:fillRect/>
          </a:stretch>
        </p:blipFill>
        <p:spPr>
          <a:xfrm>
            <a:off x="5630863" y="1604963"/>
            <a:ext cx="6561137" cy="4124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CF927E4-0BDF-4DB9-BD0F-770F27955D78}"/>
              </a:ext>
            </a:extLst>
          </p:cNvPr>
          <p:cNvSpPr/>
          <p:nvPr/>
        </p:nvSpPr>
        <p:spPr>
          <a:xfrm>
            <a:off x="13420" y="1615488"/>
            <a:ext cx="3327400" cy="79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962E2-8485-4A54-9CEE-E29F85479475}"/>
              </a:ext>
            </a:extLst>
          </p:cNvPr>
          <p:cNvSpPr txBox="1"/>
          <p:nvPr/>
        </p:nvSpPr>
        <p:spPr>
          <a:xfrm>
            <a:off x="7533632" y="1659186"/>
            <a:ext cx="4568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They Will Not Let You </a:t>
            </a:r>
            <a:r>
              <a:rPr lang="en-US" sz="3200" dirty="0">
                <a:solidFill>
                  <a:schemeClr val="accent3"/>
                </a:solidFill>
                <a:latin typeface="+mj-lt"/>
              </a:rPr>
              <a:t>Get taken advantage of</a:t>
            </a:r>
            <a:endParaRPr lang="en-ID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3D8B6-7712-404C-8A6E-C81AE618C129}"/>
              </a:ext>
            </a:extLst>
          </p:cNvPr>
          <p:cNvSpPr/>
          <p:nvPr/>
        </p:nvSpPr>
        <p:spPr>
          <a:xfrm>
            <a:off x="6791362" y="3443288"/>
            <a:ext cx="4629150" cy="61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Quis varius quam</a:t>
            </a:r>
            <a:r>
              <a:rPr lang="en-US" sz="1200" dirty="0" err="1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ios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quisque id diam</a:t>
            </a:r>
            <a:r>
              <a:rPr lang="en-US" sz="1200" dirty="0" err="1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ias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vel. Ut enim blandit volu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tp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at maecenas volu</a:t>
            </a:r>
            <a:endParaRPr lang="id-ID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60233-B332-4A3B-BE1A-D41C0D5C9F34}"/>
              </a:ext>
            </a:extLst>
          </p:cNvPr>
          <p:cNvSpPr/>
          <p:nvPr/>
        </p:nvSpPr>
        <p:spPr>
          <a:xfrm flipH="1">
            <a:off x="6791362" y="3106738"/>
            <a:ext cx="1663700" cy="420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/>
                </a:solidFill>
                <a:latin typeface="+mn-lt"/>
              </a:rPr>
              <a:t>Project Here</a:t>
            </a:r>
            <a:endParaRPr lang="id-ID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C3D191-3D65-4EB4-85CC-EEC5A0B41BE3}"/>
              </a:ext>
            </a:extLst>
          </p:cNvPr>
          <p:cNvSpPr/>
          <p:nvPr/>
        </p:nvSpPr>
        <p:spPr>
          <a:xfrm>
            <a:off x="8175662" y="3343275"/>
            <a:ext cx="274638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accent5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DD6620-88BF-4085-85B7-D4542E69C5C4}"/>
              </a:ext>
            </a:extLst>
          </p:cNvPr>
          <p:cNvSpPr/>
          <p:nvPr/>
        </p:nvSpPr>
        <p:spPr>
          <a:xfrm>
            <a:off x="6791361" y="4884738"/>
            <a:ext cx="4764617" cy="61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Quis varius quam</a:t>
            </a:r>
            <a:r>
              <a:rPr lang="en-US" sz="1200" dirty="0" err="1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ios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quisque id diam</a:t>
            </a:r>
            <a:r>
              <a:rPr lang="en-US" sz="1200" dirty="0" err="1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ias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vel. Ut enim blandit volu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tp</a:t>
            </a:r>
            <a:r>
              <a:rPr lang="en-US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at maecenas volu</a:t>
            </a:r>
            <a:endParaRPr lang="id-ID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A81D2-A9DA-4359-BBF2-B2B962D9D510}"/>
              </a:ext>
            </a:extLst>
          </p:cNvPr>
          <p:cNvSpPr/>
          <p:nvPr/>
        </p:nvSpPr>
        <p:spPr>
          <a:xfrm flipH="1">
            <a:off x="6791362" y="4548188"/>
            <a:ext cx="1663700" cy="420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/>
                </a:solidFill>
                <a:latin typeface="+mn-lt"/>
              </a:rPr>
              <a:t>Project Here</a:t>
            </a:r>
            <a:endParaRPr lang="id-ID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035734-61EA-45AA-8124-C84A1EDD46CB}"/>
              </a:ext>
            </a:extLst>
          </p:cNvPr>
          <p:cNvSpPr/>
          <p:nvPr/>
        </p:nvSpPr>
        <p:spPr>
          <a:xfrm>
            <a:off x="8150235" y="4779606"/>
            <a:ext cx="274638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accent5"/>
              </a:solidFill>
            </a:endParaRPr>
          </a:p>
        </p:txBody>
      </p:sp>
      <p:pic>
        <p:nvPicPr>
          <p:cNvPr id="10" name="Picture Placeholder 9" descr="A picture containing table, indoor, person&#10;&#10;Description automatically generated">
            <a:extLst>
              <a:ext uri="{FF2B5EF4-FFF2-40B4-BE49-F238E27FC236}">
                <a16:creationId xmlns:a16="http://schemas.microsoft.com/office/drawing/2014/main" id="{8910FECB-3AC0-4402-8982-F04C2E496A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>
            <a:off x="2544763" y="0"/>
            <a:ext cx="4059237" cy="5257800"/>
          </a:xfrm>
          <a:custGeom>
            <a:avLst/>
            <a:gdLst>
              <a:gd name="T0" fmla="*/ 0 w 4058653"/>
              <a:gd name="T1" fmla="*/ 0 h 5257800"/>
              <a:gd name="T2" fmla="*/ 4059237 w 4058653"/>
              <a:gd name="T3" fmla="*/ 0 h 5257800"/>
              <a:gd name="T4" fmla="*/ 4059237 w 4058653"/>
              <a:gd name="T5" fmla="*/ 5257800 h 5257800"/>
              <a:gd name="T6" fmla="*/ 0 w 4058653"/>
              <a:gd name="T7" fmla="*/ 5257800 h 5257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8653" h="5257800">
                <a:moveTo>
                  <a:pt x="0" y="0"/>
                </a:moveTo>
                <a:lnTo>
                  <a:pt x="4058653" y="0"/>
                </a:lnTo>
                <a:lnTo>
                  <a:pt x="4058653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E61B1EC6-551C-4AD2-8F1F-244892DD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" y="302795"/>
            <a:ext cx="2353733" cy="4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0">
            <a:extLst>
              <a:ext uri="{FF2B5EF4-FFF2-40B4-BE49-F238E27FC236}">
                <a16:creationId xmlns:a16="http://schemas.microsoft.com/office/drawing/2014/main" id="{13698697-4518-470C-B2DB-DA49EC1B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3" y="1700081"/>
            <a:ext cx="3081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NOW: </a:t>
            </a:r>
            <a:br>
              <a:rPr lang="en-US" alt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305.545.5282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52D4B5-8F11-4FDE-8EE7-E6FA2E68A8AA}"/>
              </a:ext>
            </a:extLst>
          </p:cNvPr>
          <p:cNvSpPr/>
          <p:nvPr/>
        </p:nvSpPr>
        <p:spPr>
          <a:xfrm>
            <a:off x="6871758" y="1873134"/>
            <a:ext cx="662960" cy="66011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14FB1A-6DE5-49DE-95EE-3E867C75608D}"/>
              </a:ext>
            </a:extLst>
          </p:cNvPr>
          <p:cNvSpPr txBox="1"/>
          <p:nvPr/>
        </p:nvSpPr>
        <p:spPr>
          <a:xfrm>
            <a:off x="6947316" y="1867619"/>
            <a:ext cx="510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accent3">
                      <a:alpha val="55000"/>
                    </a:schemeClr>
                  </a:solidFill>
                </a:ln>
                <a:solidFill>
                  <a:srgbClr val="C4A576"/>
                </a:solidFill>
                <a:latin typeface="+mj-lt"/>
              </a:rPr>
              <a:t>5</a:t>
            </a:r>
            <a:endParaRPr lang="en-ID" sz="4000" dirty="0">
              <a:ln>
                <a:solidFill>
                  <a:schemeClr val="accent3">
                    <a:alpha val="55000"/>
                  </a:schemeClr>
                </a:solidFill>
              </a:ln>
              <a:solidFill>
                <a:srgbClr val="C4A576"/>
              </a:solidFill>
              <a:latin typeface="+mj-lt"/>
            </a:endParaRPr>
          </a:p>
        </p:txBody>
      </p:sp>
      <p:pic>
        <p:nvPicPr>
          <p:cNvPr id="34" name="Picture 3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FAC97C0D-10A4-4DCF-AEE1-140BEECF6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26" t="14067" r="35703" b="42388"/>
          <a:stretch/>
        </p:blipFill>
        <p:spPr>
          <a:xfrm>
            <a:off x="185663" y="2791891"/>
            <a:ext cx="2126513" cy="3395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38DD766-EFD7-448F-A774-027033FB7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758" y="350421"/>
            <a:ext cx="503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4F3D22"/>
                </a:solidFill>
              </a:rPr>
              <a:t>5 Benefits of Hiring a </a:t>
            </a:r>
            <a:br>
              <a:rPr lang="en-US" altLang="en-US" sz="2800" b="1" dirty="0">
                <a:solidFill>
                  <a:srgbClr val="4F3D22"/>
                </a:solidFill>
              </a:rPr>
            </a:br>
            <a:r>
              <a:rPr lang="en-US" altLang="en-US" sz="2800" b="1" dirty="0">
                <a:solidFill>
                  <a:srgbClr val="4F3D22"/>
                </a:solidFill>
              </a:rPr>
              <a:t>Criminal Defense Lawyer</a:t>
            </a:r>
            <a:endParaRPr lang="id-ID" altLang="en-US" sz="2800" b="1" dirty="0">
              <a:solidFill>
                <a:srgbClr val="4F3D2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1D60FB-5D94-4BAE-992F-91046BA3610B}"/>
              </a:ext>
            </a:extLst>
          </p:cNvPr>
          <p:cNvSpPr txBox="1"/>
          <p:nvPr/>
        </p:nvSpPr>
        <p:spPr>
          <a:xfrm>
            <a:off x="744496" y="855806"/>
            <a:ext cx="1799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We Focus on </a:t>
            </a:r>
            <a:br>
              <a:rPr lang="en-ID" sz="1600" i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ID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Criminal </a:t>
            </a:r>
            <a:r>
              <a:rPr lang="en-ID" sz="1600" i="1" dirty="0" err="1">
                <a:solidFill>
                  <a:schemeClr val="accent2"/>
                </a:solidFill>
                <a:latin typeface="Georgia" panose="02040502050405020303" pitchFamily="18" charset="0"/>
              </a:rPr>
              <a:t>Defense</a:t>
            </a:r>
            <a:endParaRPr lang="en-ID" sz="1600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A191E5-C448-45AA-9C92-D7C2423A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" y="941845"/>
            <a:ext cx="742950" cy="95250"/>
          </a:xfrm>
          <a:prstGeom prst="rect">
            <a:avLst/>
          </a:prstGeom>
        </p:spPr>
      </p:pic>
      <p:sp>
        <p:nvSpPr>
          <p:cNvPr id="38" name="TextBox 17">
            <a:extLst>
              <a:ext uri="{FF2B5EF4-FFF2-40B4-BE49-F238E27FC236}">
                <a16:creationId xmlns:a16="http://schemas.microsoft.com/office/drawing/2014/main" id="{97FB6407-DD4A-4BE1-B75F-DB285901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62" y="6324223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AbogadoMiamiCriminal.com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35C7A-4A8B-451A-9DEB-5F197917CFEE}"/>
              </a:ext>
            </a:extLst>
          </p:cNvPr>
          <p:cNvCxnSpPr/>
          <p:nvPr/>
        </p:nvCxnSpPr>
        <p:spPr>
          <a:xfrm>
            <a:off x="4741333" y="6567679"/>
            <a:ext cx="7450667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940AC0B-6E27-4D03-AD46-BC671E5A2F03}"/>
              </a:ext>
            </a:extLst>
          </p:cNvPr>
          <p:cNvSpPr/>
          <p:nvPr/>
        </p:nvSpPr>
        <p:spPr>
          <a:xfrm>
            <a:off x="2652824" y="5385496"/>
            <a:ext cx="44242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We are here to help!</a:t>
            </a:r>
            <a:endParaRPr lang="id-ID" sz="24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co - Justicius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513E23"/>
      </a:accent1>
      <a:accent2>
        <a:srgbClr val="69512D"/>
      </a:accent2>
      <a:accent3>
        <a:srgbClr val="AC844A"/>
      </a:accent3>
      <a:accent4>
        <a:srgbClr val="BE9A66"/>
      </a:accent4>
      <a:accent5>
        <a:srgbClr val="FFFFFF"/>
      </a:accent5>
      <a:accent6>
        <a:srgbClr val="7F7F7F"/>
      </a:accent6>
      <a:hlink>
        <a:srgbClr val="002060"/>
      </a:hlink>
      <a:folHlink>
        <a:srgbClr val="7030A0"/>
      </a:folHlink>
    </a:clrScheme>
    <a:fontScheme name="Custom 6">
      <a:majorFont>
        <a:latin typeface="Frank Ruhl Libr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7768</TotalTime>
  <Words>491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Frank Ruhl Libre Black</vt:lpstr>
      <vt:lpstr>Georgia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Andrew Hale</cp:lastModifiedBy>
  <cp:revision>402</cp:revision>
  <dcterms:created xsi:type="dcterms:W3CDTF">2020-06-06T13:09:56Z</dcterms:created>
  <dcterms:modified xsi:type="dcterms:W3CDTF">2025-06-30T18:13:36Z</dcterms:modified>
</cp:coreProperties>
</file>